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3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71"/>
    <p:restoredTop sz="95884"/>
  </p:normalViewPr>
  <p:slideViewPr>
    <p:cSldViewPr snapToGrid="0" snapToObjects="1">
      <p:cViewPr varScale="1">
        <p:scale>
          <a:sx n="90" d="100"/>
          <a:sy n="90" d="100"/>
        </p:scale>
        <p:origin x="23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FD831A-0963-784D-BB6C-7872609A65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B92D8E-7C36-FA4E-82D3-DD4E87AB33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0E67D0-7CDF-4A4F-9006-9DEB19206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E231-2880-0A41-B8D8-9DDF660FEF74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C188A5-C173-F64F-8E86-B135B2FC2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A71E5A-584B-6E4A-A4C5-BDBEBD92D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B451-4FF2-F54E-ADB4-D981080B7D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24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A53E73-57B8-2341-A204-4839D1319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0B4BBCB-CEF0-2F49-BD56-3B045F9542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40B875-1C0C-5D4A-AE9E-73728F092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E231-2880-0A41-B8D8-9DDF660FEF74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06F225-ECAA-B147-B726-7AEFF9F05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3D2338-ADD1-234D-B4B7-0C4CB9340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B451-4FF2-F54E-ADB4-D981080B7D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310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16A56E3-FD5F-494C-BBFA-7CAF48ABF3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C5AA295-9286-F84B-BF52-B16FFBE439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D00994-434F-964F-87A3-20EEFB93A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E231-2880-0A41-B8D8-9DDF660FEF74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73A33E-0ABE-6A46-8C26-9894AC26F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5B74D7-EB7C-5642-ADA1-137ED0320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B451-4FF2-F54E-ADB4-D981080B7D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565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que 6">
            <a:extLst>
              <a:ext uri="{FF2B5EF4-FFF2-40B4-BE49-F238E27FC236}">
                <a16:creationId xmlns:a16="http://schemas.microsoft.com/office/drawing/2014/main" id="{032C901F-D3ED-324A-96C3-C9F02F91C8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711" r="32955"/>
          <a:stretch/>
        </p:blipFill>
        <p:spPr>
          <a:xfrm rot="5400000" flipH="1">
            <a:off x="3493373" y="-3493373"/>
            <a:ext cx="5205254" cy="12192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6F1785DD-506E-374B-9A82-65B53DB2112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323553" y="6464300"/>
            <a:ext cx="1544894" cy="228600"/>
          </a:xfrm>
          <a:prstGeom prst="rect">
            <a:avLst/>
          </a:prstGeom>
        </p:spPr>
      </p:pic>
      <p:pic>
        <p:nvPicPr>
          <p:cNvPr id="13" name="Graphique 12">
            <a:extLst>
              <a:ext uri="{FF2B5EF4-FFF2-40B4-BE49-F238E27FC236}">
                <a16:creationId xmlns:a16="http://schemas.microsoft.com/office/drawing/2014/main" id="{BD437E63-329B-3644-A197-2ED2A3B0E30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57200" y="215900"/>
            <a:ext cx="112776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41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4326F2-CC0E-554C-BFEB-BB7AC03F3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97E509-4D03-364B-A1C5-4EE824E45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C433E8-2A6B-4544-B927-F30242247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E231-2880-0A41-B8D8-9DDF660FEF74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3100C4-B240-8443-8810-C643C9B48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268131-18A7-2242-8703-C2AEAAB9B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B451-4FF2-F54E-ADB4-D981080B7D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4792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44D785-8173-564D-9DA3-95845FEE7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B4AEA5D-B277-B64E-A864-3EAB86D8C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43B530-BBB5-D043-83CB-D51D196FC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E231-2880-0A41-B8D8-9DDF660FEF74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11EE96-BF49-DD4C-B9EC-D87895B33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FC0F38-18A2-BE45-A713-F0A48F407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B451-4FF2-F54E-ADB4-D981080B7D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6589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5D53CE-0FA0-3B4C-9DC3-FB7DEC2B1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3E5B93-2D73-B149-B156-6DCDDCC0E7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4C51538-2A34-254D-8A76-01236DFEB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3D88D9-0DE7-C240-A170-FD0903AE0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E231-2880-0A41-B8D8-9DDF660FEF74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E262BBE-F3BC-9F48-89AD-EE688765A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C63FB7-E949-5848-BA0D-A35248146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B451-4FF2-F54E-ADB4-D981080B7D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967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62F502-0B87-6047-8DF0-E4F83BFB8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9EEF39-15F1-CE41-90B9-E500AFC7C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DA6CE43-4CB7-D245-AB30-940D37011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47316B-130E-354A-BCB0-8A1CE7D14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437458C-A6D9-A14D-8271-6ED96213BC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0398934-DBE9-DF41-8C04-C158E4849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E231-2880-0A41-B8D8-9DDF660FEF74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754FBB9-FAA6-3842-8EAA-6A840F47C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261350F-D65D-5247-B202-5D59C4132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B451-4FF2-F54E-ADB4-D981080B7D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3756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F078AF-6EC1-FF44-9C96-B8A460B7B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0625420-E748-5648-A57E-AF1075428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E231-2880-0A41-B8D8-9DDF660FEF74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9A00955-3250-DD4E-A6AD-D8E6850F0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5AB6D87-3393-3342-AF1B-94DCF6D62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B451-4FF2-F54E-ADB4-D981080B7D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2813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DEC6CD-4531-C240-B5ED-B370E6C98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E231-2880-0A41-B8D8-9DDF660FEF74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D0038C9-B1AA-954C-A9E5-EFE4828B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845927C-3BFD-EC4C-A180-3FBA2AEBA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B451-4FF2-F54E-ADB4-D981080B7D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57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25CEA8-7B2F-634F-9515-77EC3AE23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E551DD-DCF5-5449-A462-B893C6725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E4F9AC5-755F-0A42-8FF9-A4D1FDC5D2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6F637A7-AB15-F146-92B3-CDD1E0675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E231-2880-0A41-B8D8-9DDF660FEF74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332523-7B09-F547-8698-5C060F2C3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B1FCD3D-6C11-DA46-9067-A44378316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B451-4FF2-F54E-ADB4-D981080B7D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37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A64782-AB7B-D444-910A-98DA8439C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A144461-166E-AB41-B27F-7165238DDD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CBD5498-D6FA-8F48-8D19-568F9951AA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138EDB2-12C3-0F49-AC71-F4B0983E7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E231-2880-0A41-B8D8-9DDF660FEF74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8C2B1B-77F0-7E4C-9C4C-8D35ADF41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C537225-C7CF-B946-B26A-C440ED966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B451-4FF2-F54E-ADB4-D981080B7D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407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333418D-B1F2-CD47-91FE-EF70E47A3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805A2D-AB08-4B46-91CF-DF1D365F20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F03147-03F6-9144-9740-5C71F4F9D6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FE231-2880-0A41-B8D8-9DDF660FEF74}" type="datetimeFigureOut">
              <a:rPr lang="fr-FR" smtClean="0"/>
              <a:t>17/12/2021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E28450-8F91-5447-AE2A-32A3FA475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A32219-C065-3548-8CC4-98CB9A680D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1B451-4FF2-F54E-ADB4-D981080B7D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657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emf"/><Relationship Id="rId18" Type="http://schemas.openxmlformats.org/officeDocument/2006/relationships/image" Target="../media/image22.emf"/><Relationship Id="rId26" Type="http://schemas.openxmlformats.org/officeDocument/2006/relationships/image" Target="../media/image30.emf"/><Relationship Id="rId3" Type="http://schemas.openxmlformats.org/officeDocument/2006/relationships/image" Target="../media/image7.svg"/><Relationship Id="rId21" Type="http://schemas.openxmlformats.org/officeDocument/2006/relationships/image" Target="../media/image25.emf"/><Relationship Id="rId7" Type="http://schemas.openxmlformats.org/officeDocument/2006/relationships/image" Target="../media/image11.svg"/><Relationship Id="rId12" Type="http://schemas.openxmlformats.org/officeDocument/2006/relationships/image" Target="../media/image16.emf"/><Relationship Id="rId17" Type="http://schemas.openxmlformats.org/officeDocument/2006/relationships/image" Target="../media/image21.emf"/><Relationship Id="rId25" Type="http://schemas.openxmlformats.org/officeDocument/2006/relationships/image" Target="../media/image29.emf"/><Relationship Id="rId2" Type="http://schemas.openxmlformats.org/officeDocument/2006/relationships/image" Target="../media/image6.png"/><Relationship Id="rId16" Type="http://schemas.openxmlformats.org/officeDocument/2006/relationships/image" Target="../media/image20.emf"/><Relationship Id="rId20" Type="http://schemas.openxmlformats.org/officeDocument/2006/relationships/image" Target="../media/image24.emf"/><Relationship Id="rId29" Type="http://schemas.openxmlformats.org/officeDocument/2006/relationships/image" Target="../media/image33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11" Type="http://schemas.openxmlformats.org/officeDocument/2006/relationships/image" Target="../media/image15.emf"/><Relationship Id="rId24" Type="http://schemas.openxmlformats.org/officeDocument/2006/relationships/image" Target="../media/image28.emf"/><Relationship Id="rId5" Type="http://schemas.openxmlformats.org/officeDocument/2006/relationships/image" Target="../media/image9.svg"/><Relationship Id="rId15" Type="http://schemas.openxmlformats.org/officeDocument/2006/relationships/image" Target="../media/image19.emf"/><Relationship Id="rId23" Type="http://schemas.openxmlformats.org/officeDocument/2006/relationships/image" Target="../media/image27.emf"/><Relationship Id="rId28" Type="http://schemas.openxmlformats.org/officeDocument/2006/relationships/image" Target="../media/image32.emf"/><Relationship Id="rId10" Type="http://schemas.openxmlformats.org/officeDocument/2006/relationships/image" Target="../media/image14.emf"/><Relationship Id="rId19" Type="http://schemas.openxmlformats.org/officeDocument/2006/relationships/image" Target="../media/image23.emf"/><Relationship Id="rId4" Type="http://schemas.openxmlformats.org/officeDocument/2006/relationships/image" Target="../media/image8.png"/><Relationship Id="rId9" Type="http://schemas.openxmlformats.org/officeDocument/2006/relationships/image" Target="../media/image13.svg"/><Relationship Id="rId14" Type="http://schemas.openxmlformats.org/officeDocument/2006/relationships/image" Target="../media/image18.emf"/><Relationship Id="rId22" Type="http://schemas.openxmlformats.org/officeDocument/2006/relationships/image" Target="../media/image26.emf"/><Relationship Id="rId27" Type="http://schemas.openxmlformats.org/officeDocument/2006/relationships/image" Target="../media/image3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E7FE6993-9A4F-E840-8EB9-8CEF9ECD68FD}"/>
              </a:ext>
            </a:extLst>
          </p:cNvPr>
          <p:cNvSpPr txBox="1"/>
          <p:nvPr/>
        </p:nvSpPr>
        <p:spPr>
          <a:xfrm>
            <a:off x="869407" y="467748"/>
            <a:ext cx="4253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Roboto" pitchFamily="2" charset="0"/>
                <a:ea typeface="Roboto" pitchFamily="2" charset="0"/>
              </a:rPr>
              <a:t>Map your own HR Tech Stack</a:t>
            </a:r>
          </a:p>
        </p:txBody>
      </p:sp>
      <p:pic>
        <p:nvPicPr>
          <p:cNvPr id="143" name="Graphique 142">
            <a:extLst>
              <a:ext uri="{FF2B5EF4-FFF2-40B4-BE49-F238E27FC236}">
                <a16:creationId xmlns:a16="http://schemas.microsoft.com/office/drawing/2014/main" id="{393D06B6-D8CD-E640-9F08-9FF71C6439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3533" y="3415334"/>
            <a:ext cx="3309265" cy="2705099"/>
          </a:xfrm>
          <a:prstGeom prst="rect">
            <a:avLst/>
          </a:prstGeom>
        </p:spPr>
      </p:pic>
      <p:pic>
        <p:nvPicPr>
          <p:cNvPr id="144" name="Graphique 143">
            <a:extLst>
              <a:ext uri="{FF2B5EF4-FFF2-40B4-BE49-F238E27FC236}">
                <a16:creationId xmlns:a16="http://schemas.microsoft.com/office/drawing/2014/main" id="{7623BAE5-151A-4144-B4C2-512C5AB7B8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2798" y="3415333"/>
            <a:ext cx="3309265" cy="2705099"/>
          </a:xfrm>
          <a:prstGeom prst="rect">
            <a:avLst/>
          </a:prstGeom>
        </p:spPr>
      </p:pic>
      <p:pic>
        <p:nvPicPr>
          <p:cNvPr id="145" name="Graphique 144">
            <a:extLst>
              <a:ext uri="{FF2B5EF4-FFF2-40B4-BE49-F238E27FC236}">
                <a16:creationId xmlns:a16="http://schemas.microsoft.com/office/drawing/2014/main" id="{ADCAEE69-DBD5-7244-804B-2B981CA146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26344" y="3415333"/>
            <a:ext cx="3309265" cy="2705099"/>
          </a:xfrm>
          <a:prstGeom prst="rect">
            <a:avLst/>
          </a:prstGeom>
        </p:spPr>
      </p:pic>
      <p:pic>
        <p:nvPicPr>
          <p:cNvPr id="146" name="Graphique 145">
            <a:extLst>
              <a:ext uri="{FF2B5EF4-FFF2-40B4-BE49-F238E27FC236}">
                <a16:creationId xmlns:a16="http://schemas.microsoft.com/office/drawing/2014/main" id="{9F73005E-6EC9-4A46-8395-EF11FF6990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0343" y="2806489"/>
            <a:ext cx="3402000" cy="687836"/>
          </a:xfrm>
          <a:prstGeom prst="rect">
            <a:avLst/>
          </a:prstGeom>
        </p:spPr>
      </p:pic>
      <p:pic>
        <p:nvPicPr>
          <p:cNvPr id="147" name="Graphique 146">
            <a:extLst>
              <a:ext uri="{FF2B5EF4-FFF2-40B4-BE49-F238E27FC236}">
                <a16:creationId xmlns:a16="http://schemas.microsoft.com/office/drawing/2014/main" id="{8B58B1FD-D9B9-EA40-AF0B-7915A38664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266430" y="2806489"/>
            <a:ext cx="3402000" cy="687836"/>
          </a:xfrm>
          <a:prstGeom prst="rect">
            <a:avLst/>
          </a:prstGeom>
        </p:spPr>
      </p:pic>
      <p:pic>
        <p:nvPicPr>
          <p:cNvPr id="148" name="Graphique 147">
            <a:extLst>
              <a:ext uri="{FF2B5EF4-FFF2-40B4-BE49-F238E27FC236}">
                <a16:creationId xmlns:a16="http://schemas.microsoft.com/office/drawing/2014/main" id="{65CB4896-ABB1-8147-99D6-D63B372C798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575695" y="2806489"/>
            <a:ext cx="3402000" cy="687836"/>
          </a:xfrm>
          <a:prstGeom prst="rect">
            <a:avLst/>
          </a:prstGeom>
        </p:spPr>
      </p:pic>
      <p:sp>
        <p:nvSpPr>
          <p:cNvPr id="149" name="ZoneTexte 148">
            <a:extLst>
              <a:ext uri="{FF2B5EF4-FFF2-40B4-BE49-F238E27FC236}">
                <a16:creationId xmlns:a16="http://schemas.microsoft.com/office/drawing/2014/main" id="{89878074-855A-B64E-BFDF-0B4FF484883C}"/>
              </a:ext>
            </a:extLst>
          </p:cNvPr>
          <p:cNvSpPr txBox="1"/>
          <p:nvPr/>
        </p:nvSpPr>
        <p:spPr>
          <a:xfrm>
            <a:off x="1084762" y="2981130"/>
            <a:ext cx="31816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I already have a tool and want to keep it</a:t>
            </a:r>
          </a:p>
        </p:txBody>
      </p:sp>
      <p:sp>
        <p:nvSpPr>
          <p:cNvPr id="150" name="ZoneTexte 149">
            <a:extLst>
              <a:ext uri="{FF2B5EF4-FFF2-40B4-BE49-F238E27FC236}">
                <a16:creationId xmlns:a16="http://schemas.microsoft.com/office/drawing/2014/main" id="{132F2ABD-024E-5243-8A20-4F8B3CE20D37}"/>
              </a:ext>
            </a:extLst>
          </p:cNvPr>
          <p:cNvSpPr txBox="1"/>
          <p:nvPr/>
        </p:nvSpPr>
        <p:spPr>
          <a:xfrm>
            <a:off x="4215923" y="2981130"/>
            <a:ext cx="3430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I already have a tool and want to change it</a:t>
            </a:r>
          </a:p>
        </p:txBody>
      </p:sp>
      <p:sp>
        <p:nvSpPr>
          <p:cNvPr id="151" name="ZoneTexte 150">
            <a:extLst>
              <a:ext uri="{FF2B5EF4-FFF2-40B4-BE49-F238E27FC236}">
                <a16:creationId xmlns:a16="http://schemas.microsoft.com/office/drawing/2014/main" id="{8ED90F52-F93F-864A-95BF-F05BB63C5356}"/>
              </a:ext>
            </a:extLst>
          </p:cNvPr>
          <p:cNvSpPr txBox="1"/>
          <p:nvPr/>
        </p:nvSpPr>
        <p:spPr>
          <a:xfrm>
            <a:off x="7554125" y="2981130"/>
            <a:ext cx="340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I don’t have a tool and am looking for one</a:t>
            </a:r>
          </a:p>
        </p:txBody>
      </p: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3B03BE95-72C5-634D-A789-ED906A80F068}"/>
              </a:ext>
            </a:extLst>
          </p:cNvPr>
          <p:cNvGrpSpPr/>
          <p:nvPr/>
        </p:nvGrpSpPr>
        <p:grpSpPr>
          <a:xfrm>
            <a:off x="1553540" y="1636676"/>
            <a:ext cx="1152000" cy="504000"/>
            <a:chOff x="883446" y="1534548"/>
            <a:chExt cx="1152000" cy="504000"/>
          </a:xfrm>
        </p:grpSpPr>
        <p:sp>
          <p:nvSpPr>
            <p:cNvPr id="34" name="Google Shape;7935;p65">
              <a:extLst>
                <a:ext uri="{FF2B5EF4-FFF2-40B4-BE49-F238E27FC236}">
                  <a16:creationId xmlns:a16="http://schemas.microsoft.com/office/drawing/2014/main" id="{1760160C-BB1D-3945-95DF-3A074CB29663}"/>
                </a:ext>
              </a:extLst>
            </p:cNvPr>
            <p:cNvSpPr/>
            <p:nvPr/>
          </p:nvSpPr>
          <p:spPr>
            <a:xfrm>
              <a:off x="883446" y="1534548"/>
              <a:ext cx="1152000" cy="504000"/>
            </a:xfrm>
            <a:custGeom>
              <a:avLst/>
              <a:gdLst/>
              <a:ahLst/>
              <a:cxnLst/>
              <a:rect l="l" t="t" r="r" b="b"/>
              <a:pathLst>
                <a:path w="37118" h="21448" extrusionOk="0">
                  <a:moveTo>
                    <a:pt x="4947" y="1"/>
                  </a:moveTo>
                  <a:cubicBezTo>
                    <a:pt x="2214" y="1"/>
                    <a:pt x="0" y="2682"/>
                    <a:pt x="0" y="5987"/>
                  </a:cubicBezTo>
                  <a:lnTo>
                    <a:pt x="0" y="15464"/>
                  </a:lnTo>
                  <a:cubicBezTo>
                    <a:pt x="0" y="18769"/>
                    <a:pt x="2214" y="21447"/>
                    <a:pt x="4950" y="21447"/>
                  </a:cubicBezTo>
                  <a:lnTo>
                    <a:pt x="32168" y="21447"/>
                  </a:lnTo>
                  <a:cubicBezTo>
                    <a:pt x="34900" y="21447"/>
                    <a:pt x="37118" y="18769"/>
                    <a:pt x="37118" y="15464"/>
                  </a:cubicBezTo>
                  <a:lnTo>
                    <a:pt x="37118" y="5987"/>
                  </a:lnTo>
                  <a:cubicBezTo>
                    <a:pt x="37118" y="2682"/>
                    <a:pt x="34900" y="1"/>
                    <a:pt x="32168" y="1"/>
                  </a:cubicBezTo>
                  <a:close/>
                </a:path>
              </a:pathLst>
            </a:custGeom>
            <a:solidFill>
              <a:srgbClr val="F3F3F3"/>
            </a:solidFill>
            <a:ln w="6350">
              <a:solidFill>
                <a:srgbClr val="F3F3F3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 sz="1600"/>
            </a:p>
          </p:txBody>
        </p:sp>
        <p:pic>
          <p:nvPicPr>
            <p:cNvPr id="35" name="Image 34">
              <a:extLst>
                <a:ext uri="{FF2B5EF4-FFF2-40B4-BE49-F238E27FC236}">
                  <a16:creationId xmlns:a16="http://schemas.microsoft.com/office/drawing/2014/main" id="{90D09B86-1960-B74E-B55B-E141DF16A15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969712" y="1642173"/>
              <a:ext cx="288000" cy="288000"/>
            </a:xfrm>
            <a:prstGeom prst="rect">
              <a:avLst/>
            </a:prstGeom>
          </p:spPr>
        </p:pic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0AE60490-046F-5140-B5BD-A1FA77741E3C}"/>
                </a:ext>
              </a:extLst>
            </p:cNvPr>
            <p:cNvSpPr txBox="1"/>
            <p:nvPr/>
          </p:nvSpPr>
          <p:spPr>
            <a:xfrm>
              <a:off x="1228726" y="1616896"/>
              <a:ext cx="7777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Roboto" pitchFamily="2" charset="0"/>
                  <a:ea typeface="Roboto" pitchFamily="2" charset="0"/>
                </a:rPr>
                <a:t>Leave &amp; Absences</a:t>
              </a:r>
            </a:p>
          </p:txBody>
        </p:sp>
      </p:grp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58AD8416-52F3-FC44-A1E4-1EF2D172B366}"/>
              </a:ext>
            </a:extLst>
          </p:cNvPr>
          <p:cNvGrpSpPr/>
          <p:nvPr/>
        </p:nvGrpSpPr>
        <p:grpSpPr>
          <a:xfrm>
            <a:off x="2837931" y="2242185"/>
            <a:ext cx="1152000" cy="504000"/>
            <a:chOff x="874968" y="2143350"/>
            <a:chExt cx="1152000" cy="504000"/>
          </a:xfrm>
        </p:grpSpPr>
        <p:sp>
          <p:nvSpPr>
            <p:cNvPr id="38" name="Google Shape;7935;p65">
              <a:extLst>
                <a:ext uri="{FF2B5EF4-FFF2-40B4-BE49-F238E27FC236}">
                  <a16:creationId xmlns:a16="http://schemas.microsoft.com/office/drawing/2014/main" id="{A2A0AC52-84D3-2848-911F-976CB10CC05C}"/>
                </a:ext>
              </a:extLst>
            </p:cNvPr>
            <p:cNvSpPr/>
            <p:nvPr/>
          </p:nvSpPr>
          <p:spPr>
            <a:xfrm>
              <a:off x="874968" y="2143350"/>
              <a:ext cx="1152000" cy="504000"/>
            </a:xfrm>
            <a:custGeom>
              <a:avLst/>
              <a:gdLst/>
              <a:ahLst/>
              <a:cxnLst/>
              <a:rect l="l" t="t" r="r" b="b"/>
              <a:pathLst>
                <a:path w="37118" h="21448" extrusionOk="0">
                  <a:moveTo>
                    <a:pt x="4947" y="1"/>
                  </a:moveTo>
                  <a:cubicBezTo>
                    <a:pt x="2214" y="1"/>
                    <a:pt x="0" y="2682"/>
                    <a:pt x="0" y="5987"/>
                  </a:cubicBezTo>
                  <a:lnTo>
                    <a:pt x="0" y="15464"/>
                  </a:lnTo>
                  <a:cubicBezTo>
                    <a:pt x="0" y="18769"/>
                    <a:pt x="2214" y="21447"/>
                    <a:pt x="4950" y="21447"/>
                  </a:cubicBezTo>
                  <a:lnTo>
                    <a:pt x="32168" y="21447"/>
                  </a:lnTo>
                  <a:cubicBezTo>
                    <a:pt x="34900" y="21447"/>
                    <a:pt x="37118" y="18769"/>
                    <a:pt x="37118" y="15464"/>
                  </a:cubicBezTo>
                  <a:lnTo>
                    <a:pt x="37118" y="5987"/>
                  </a:lnTo>
                  <a:cubicBezTo>
                    <a:pt x="37118" y="2682"/>
                    <a:pt x="34900" y="1"/>
                    <a:pt x="32168" y="1"/>
                  </a:cubicBezTo>
                  <a:close/>
                </a:path>
              </a:pathLst>
            </a:custGeom>
            <a:solidFill>
              <a:srgbClr val="F3F3F3"/>
            </a:solidFill>
            <a:ln w="6350">
              <a:solidFill>
                <a:srgbClr val="F3F3F3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 sz="1600"/>
            </a:p>
          </p:txBody>
        </p:sp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25557436-FDB7-3F4B-87D6-C2132A287D2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961234" y="2253948"/>
              <a:ext cx="288000" cy="288000"/>
            </a:xfrm>
            <a:prstGeom prst="rect">
              <a:avLst/>
            </a:prstGeom>
          </p:spPr>
        </p:pic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7E580E1D-DD83-7F45-8BD3-E3459D59FCF7}"/>
                </a:ext>
              </a:extLst>
            </p:cNvPr>
            <p:cNvSpPr txBox="1"/>
            <p:nvPr/>
          </p:nvSpPr>
          <p:spPr>
            <a:xfrm>
              <a:off x="1228726" y="2229812"/>
              <a:ext cx="7777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Roboto" pitchFamily="2" charset="0"/>
                  <a:ea typeface="Roboto" pitchFamily="2" charset="0"/>
                </a:rPr>
                <a:t>Expense reporting</a:t>
              </a:r>
            </a:p>
          </p:txBody>
        </p:sp>
      </p:grp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5B136F50-277B-B642-827C-3CC3DF1F5D0D}"/>
              </a:ext>
            </a:extLst>
          </p:cNvPr>
          <p:cNvGrpSpPr/>
          <p:nvPr/>
        </p:nvGrpSpPr>
        <p:grpSpPr>
          <a:xfrm>
            <a:off x="1553540" y="2242185"/>
            <a:ext cx="1274382" cy="504000"/>
            <a:chOff x="874968" y="2740627"/>
            <a:chExt cx="1274382" cy="504000"/>
          </a:xfrm>
        </p:grpSpPr>
        <p:sp>
          <p:nvSpPr>
            <p:cNvPr id="42" name="Google Shape;7935;p65">
              <a:extLst>
                <a:ext uri="{FF2B5EF4-FFF2-40B4-BE49-F238E27FC236}">
                  <a16:creationId xmlns:a16="http://schemas.microsoft.com/office/drawing/2014/main" id="{49761B37-002F-E241-B7DE-66B56F676734}"/>
                </a:ext>
              </a:extLst>
            </p:cNvPr>
            <p:cNvSpPr/>
            <p:nvPr/>
          </p:nvSpPr>
          <p:spPr>
            <a:xfrm>
              <a:off x="874968" y="2740627"/>
              <a:ext cx="1152000" cy="504000"/>
            </a:xfrm>
            <a:custGeom>
              <a:avLst/>
              <a:gdLst/>
              <a:ahLst/>
              <a:cxnLst/>
              <a:rect l="l" t="t" r="r" b="b"/>
              <a:pathLst>
                <a:path w="37118" h="21448" extrusionOk="0">
                  <a:moveTo>
                    <a:pt x="4947" y="1"/>
                  </a:moveTo>
                  <a:cubicBezTo>
                    <a:pt x="2214" y="1"/>
                    <a:pt x="0" y="2682"/>
                    <a:pt x="0" y="5987"/>
                  </a:cubicBezTo>
                  <a:lnTo>
                    <a:pt x="0" y="15464"/>
                  </a:lnTo>
                  <a:cubicBezTo>
                    <a:pt x="0" y="18769"/>
                    <a:pt x="2214" y="21447"/>
                    <a:pt x="4950" y="21447"/>
                  </a:cubicBezTo>
                  <a:lnTo>
                    <a:pt x="32168" y="21447"/>
                  </a:lnTo>
                  <a:cubicBezTo>
                    <a:pt x="34900" y="21447"/>
                    <a:pt x="37118" y="18769"/>
                    <a:pt x="37118" y="15464"/>
                  </a:cubicBezTo>
                  <a:lnTo>
                    <a:pt x="37118" y="5987"/>
                  </a:lnTo>
                  <a:cubicBezTo>
                    <a:pt x="37118" y="2682"/>
                    <a:pt x="34900" y="1"/>
                    <a:pt x="32168" y="1"/>
                  </a:cubicBezTo>
                  <a:close/>
                </a:path>
              </a:pathLst>
            </a:custGeom>
            <a:solidFill>
              <a:srgbClr val="F3F3F3"/>
            </a:solidFill>
            <a:ln w="6350">
              <a:solidFill>
                <a:srgbClr val="F3F3F3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 sz="1600"/>
            </a:p>
          </p:txBody>
        </p:sp>
        <p:pic>
          <p:nvPicPr>
            <p:cNvPr id="43" name="Image 42">
              <a:extLst>
                <a:ext uri="{FF2B5EF4-FFF2-40B4-BE49-F238E27FC236}">
                  <a16:creationId xmlns:a16="http://schemas.microsoft.com/office/drawing/2014/main" id="{06836CFE-6BDD-EA4E-AAAA-9DD5189789E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961234" y="2849650"/>
              <a:ext cx="288000" cy="288000"/>
            </a:xfrm>
            <a:prstGeom prst="rect">
              <a:avLst/>
            </a:prstGeom>
          </p:spPr>
        </p:pic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C77D74F4-4559-9840-9D4C-7757A0EACAE3}"/>
                </a:ext>
              </a:extLst>
            </p:cNvPr>
            <p:cNvSpPr txBox="1"/>
            <p:nvPr/>
          </p:nvSpPr>
          <p:spPr>
            <a:xfrm>
              <a:off x="1228726" y="2818415"/>
              <a:ext cx="9206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Roboto" pitchFamily="2" charset="0"/>
                  <a:ea typeface="Roboto" pitchFamily="2" charset="0"/>
                </a:rPr>
                <a:t>Time management</a:t>
              </a:r>
            </a:p>
          </p:txBody>
        </p:sp>
      </p:grp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9D690423-9DB0-064D-BDD0-FC9F598BDE04}"/>
              </a:ext>
            </a:extLst>
          </p:cNvPr>
          <p:cNvGrpSpPr/>
          <p:nvPr/>
        </p:nvGrpSpPr>
        <p:grpSpPr>
          <a:xfrm>
            <a:off x="4121735" y="1019957"/>
            <a:ext cx="1152000" cy="504000"/>
            <a:chOff x="2089919" y="1536959"/>
            <a:chExt cx="1152000" cy="504000"/>
          </a:xfrm>
        </p:grpSpPr>
        <p:sp>
          <p:nvSpPr>
            <p:cNvPr id="46" name="Google Shape;7935;p65">
              <a:extLst>
                <a:ext uri="{FF2B5EF4-FFF2-40B4-BE49-F238E27FC236}">
                  <a16:creationId xmlns:a16="http://schemas.microsoft.com/office/drawing/2014/main" id="{75A29B5B-4EF8-274D-93AA-3A88DF4F745D}"/>
                </a:ext>
              </a:extLst>
            </p:cNvPr>
            <p:cNvSpPr/>
            <p:nvPr/>
          </p:nvSpPr>
          <p:spPr>
            <a:xfrm>
              <a:off x="2089919" y="1536959"/>
              <a:ext cx="1152000" cy="504000"/>
            </a:xfrm>
            <a:custGeom>
              <a:avLst/>
              <a:gdLst/>
              <a:ahLst/>
              <a:cxnLst/>
              <a:rect l="l" t="t" r="r" b="b"/>
              <a:pathLst>
                <a:path w="37118" h="21448" extrusionOk="0">
                  <a:moveTo>
                    <a:pt x="4947" y="1"/>
                  </a:moveTo>
                  <a:cubicBezTo>
                    <a:pt x="2214" y="1"/>
                    <a:pt x="0" y="2682"/>
                    <a:pt x="0" y="5987"/>
                  </a:cubicBezTo>
                  <a:lnTo>
                    <a:pt x="0" y="15464"/>
                  </a:lnTo>
                  <a:cubicBezTo>
                    <a:pt x="0" y="18769"/>
                    <a:pt x="2214" y="21447"/>
                    <a:pt x="4950" y="21447"/>
                  </a:cubicBezTo>
                  <a:lnTo>
                    <a:pt x="32168" y="21447"/>
                  </a:lnTo>
                  <a:cubicBezTo>
                    <a:pt x="34900" y="21447"/>
                    <a:pt x="37118" y="18769"/>
                    <a:pt x="37118" y="15464"/>
                  </a:cubicBezTo>
                  <a:lnTo>
                    <a:pt x="37118" y="5987"/>
                  </a:lnTo>
                  <a:cubicBezTo>
                    <a:pt x="37118" y="2682"/>
                    <a:pt x="34900" y="1"/>
                    <a:pt x="32168" y="1"/>
                  </a:cubicBezTo>
                  <a:close/>
                </a:path>
              </a:pathLst>
            </a:custGeom>
            <a:solidFill>
              <a:srgbClr val="F3F3F3"/>
            </a:solidFill>
            <a:ln w="6350">
              <a:solidFill>
                <a:srgbClr val="F3F3F3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 sz="1600"/>
            </a:p>
          </p:txBody>
        </p:sp>
        <p:pic>
          <p:nvPicPr>
            <p:cNvPr id="47" name="Image 46">
              <a:extLst>
                <a:ext uri="{FF2B5EF4-FFF2-40B4-BE49-F238E27FC236}">
                  <a16:creationId xmlns:a16="http://schemas.microsoft.com/office/drawing/2014/main" id="{8B86D803-0ADF-5E46-ADB6-BD28F1BD833D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176115" y="1644584"/>
              <a:ext cx="288000" cy="288000"/>
            </a:xfrm>
            <a:prstGeom prst="rect">
              <a:avLst/>
            </a:prstGeom>
          </p:spPr>
        </p:pic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5F37C294-A37D-8B41-9B1C-E737ED0C8F51}"/>
                </a:ext>
              </a:extLst>
            </p:cNvPr>
            <p:cNvSpPr txBox="1"/>
            <p:nvPr/>
          </p:nvSpPr>
          <p:spPr>
            <a:xfrm>
              <a:off x="2441945" y="1678619"/>
              <a:ext cx="77773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>
                  <a:latin typeface="Roboto" pitchFamily="2" charset="0"/>
                  <a:ea typeface="Roboto" pitchFamily="2" charset="0"/>
                </a:rPr>
                <a:t>Scheduling</a:t>
              </a:r>
            </a:p>
          </p:txBody>
        </p:sp>
      </p:grp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317C963B-2F6B-AD44-BEF3-18BA026B411E}"/>
              </a:ext>
            </a:extLst>
          </p:cNvPr>
          <p:cNvGrpSpPr/>
          <p:nvPr/>
        </p:nvGrpSpPr>
        <p:grpSpPr>
          <a:xfrm>
            <a:off x="2837931" y="1019957"/>
            <a:ext cx="1152000" cy="504000"/>
            <a:chOff x="2113089" y="2146323"/>
            <a:chExt cx="1152000" cy="504000"/>
          </a:xfrm>
        </p:grpSpPr>
        <p:sp>
          <p:nvSpPr>
            <p:cNvPr id="50" name="Google Shape;7935;p65">
              <a:extLst>
                <a:ext uri="{FF2B5EF4-FFF2-40B4-BE49-F238E27FC236}">
                  <a16:creationId xmlns:a16="http://schemas.microsoft.com/office/drawing/2014/main" id="{BC7F568E-056C-2548-929E-FEFD2BBEFF57}"/>
                </a:ext>
              </a:extLst>
            </p:cNvPr>
            <p:cNvSpPr/>
            <p:nvPr/>
          </p:nvSpPr>
          <p:spPr>
            <a:xfrm>
              <a:off x="2113089" y="2146323"/>
              <a:ext cx="1152000" cy="504000"/>
            </a:xfrm>
            <a:custGeom>
              <a:avLst/>
              <a:gdLst/>
              <a:ahLst/>
              <a:cxnLst/>
              <a:rect l="l" t="t" r="r" b="b"/>
              <a:pathLst>
                <a:path w="37118" h="21448" extrusionOk="0">
                  <a:moveTo>
                    <a:pt x="4947" y="1"/>
                  </a:moveTo>
                  <a:cubicBezTo>
                    <a:pt x="2214" y="1"/>
                    <a:pt x="0" y="2682"/>
                    <a:pt x="0" y="5987"/>
                  </a:cubicBezTo>
                  <a:lnTo>
                    <a:pt x="0" y="15464"/>
                  </a:lnTo>
                  <a:cubicBezTo>
                    <a:pt x="0" y="18769"/>
                    <a:pt x="2214" y="21447"/>
                    <a:pt x="4950" y="21447"/>
                  </a:cubicBezTo>
                  <a:lnTo>
                    <a:pt x="32168" y="21447"/>
                  </a:lnTo>
                  <a:cubicBezTo>
                    <a:pt x="34900" y="21447"/>
                    <a:pt x="37118" y="18769"/>
                    <a:pt x="37118" y="15464"/>
                  </a:cubicBezTo>
                  <a:lnTo>
                    <a:pt x="37118" y="5987"/>
                  </a:lnTo>
                  <a:cubicBezTo>
                    <a:pt x="37118" y="2682"/>
                    <a:pt x="34900" y="1"/>
                    <a:pt x="32168" y="1"/>
                  </a:cubicBezTo>
                  <a:close/>
                </a:path>
              </a:pathLst>
            </a:custGeom>
            <a:solidFill>
              <a:srgbClr val="F3F3F3"/>
            </a:solidFill>
            <a:ln w="6350">
              <a:solidFill>
                <a:srgbClr val="F3F3F3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 sz="1600"/>
            </a:p>
          </p:txBody>
        </p:sp>
        <p:pic>
          <p:nvPicPr>
            <p:cNvPr id="51" name="Image 50">
              <a:extLst>
                <a:ext uri="{FF2B5EF4-FFF2-40B4-BE49-F238E27FC236}">
                  <a16:creationId xmlns:a16="http://schemas.microsoft.com/office/drawing/2014/main" id="{E97B14E8-A588-6F4C-917E-F212C2B1569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2199355" y="2260199"/>
              <a:ext cx="288000" cy="288000"/>
            </a:xfrm>
            <a:prstGeom prst="rect">
              <a:avLst/>
            </a:prstGeom>
          </p:spPr>
        </p:pic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4CEA66B8-BE30-F84E-8748-32BF57AE7525}"/>
                </a:ext>
              </a:extLst>
            </p:cNvPr>
            <p:cNvSpPr txBox="1"/>
            <p:nvPr/>
          </p:nvSpPr>
          <p:spPr>
            <a:xfrm>
              <a:off x="2441945" y="2296477"/>
              <a:ext cx="77773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>
                  <a:latin typeface="Roboto" pitchFamily="2" charset="0"/>
                  <a:ea typeface="Roboto" pitchFamily="2" charset="0"/>
                </a:rPr>
                <a:t>Payroll</a:t>
              </a:r>
            </a:p>
          </p:txBody>
        </p: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4864575B-76B7-3848-B941-F273823D0881}"/>
              </a:ext>
            </a:extLst>
          </p:cNvPr>
          <p:cNvGrpSpPr/>
          <p:nvPr/>
        </p:nvGrpSpPr>
        <p:grpSpPr>
          <a:xfrm>
            <a:off x="4121735" y="1636676"/>
            <a:ext cx="1237577" cy="504000"/>
            <a:chOff x="2113089" y="2739128"/>
            <a:chExt cx="1237577" cy="504000"/>
          </a:xfrm>
        </p:grpSpPr>
        <p:sp>
          <p:nvSpPr>
            <p:cNvPr id="54" name="Google Shape;7935;p65">
              <a:extLst>
                <a:ext uri="{FF2B5EF4-FFF2-40B4-BE49-F238E27FC236}">
                  <a16:creationId xmlns:a16="http://schemas.microsoft.com/office/drawing/2014/main" id="{2002CFD6-BF60-C64A-BF70-D14089AAC3AE}"/>
                </a:ext>
              </a:extLst>
            </p:cNvPr>
            <p:cNvSpPr/>
            <p:nvPr/>
          </p:nvSpPr>
          <p:spPr>
            <a:xfrm>
              <a:off x="2113089" y="2739128"/>
              <a:ext cx="1152000" cy="504000"/>
            </a:xfrm>
            <a:custGeom>
              <a:avLst/>
              <a:gdLst/>
              <a:ahLst/>
              <a:cxnLst/>
              <a:rect l="l" t="t" r="r" b="b"/>
              <a:pathLst>
                <a:path w="37118" h="21448" extrusionOk="0">
                  <a:moveTo>
                    <a:pt x="4947" y="1"/>
                  </a:moveTo>
                  <a:cubicBezTo>
                    <a:pt x="2214" y="1"/>
                    <a:pt x="0" y="2682"/>
                    <a:pt x="0" y="5987"/>
                  </a:cubicBezTo>
                  <a:lnTo>
                    <a:pt x="0" y="15464"/>
                  </a:lnTo>
                  <a:cubicBezTo>
                    <a:pt x="0" y="18769"/>
                    <a:pt x="2214" y="21447"/>
                    <a:pt x="4950" y="21447"/>
                  </a:cubicBezTo>
                  <a:lnTo>
                    <a:pt x="32168" y="21447"/>
                  </a:lnTo>
                  <a:cubicBezTo>
                    <a:pt x="34900" y="21447"/>
                    <a:pt x="37118" y="18769"/>
                    <a:pt x="37118" y="15464"/>
                  </a:cubicBezTo>
                  <a:lnTo>
                    <a:pt x="37118" y="5987"/>
                  </a:lnTo>
                  <a:cubicBezTo>
                    <a:pt x="37118" y="2682"/>
                    <a:pt x="34900" y="1"/>
                    <a:pt x="32168" y="1"/>
                  </a:cubicBezTo>
                  <a:close/>
                </a:path>
              </a:pathLst>
            </a:custGeom>
            <a:solidFill>
              <a:srgbClr val="F3F3F3"/>
            </a:solidFill>
            <a:ln w="6350">
              <a:solidFill>
                <a:srgbClr val="F3F3F3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 sz="1600"/>
            </a:p>
          </p:txBody>
        </p:sp>
        <p:pic>
          <p:nvPicPr>
            <p:cNvPr id="55" name="Image 54">
              <a:extLst>
                <a:ext uri="{FF2B5EF4-FFF2-40B4-BE49-F238E27FC236}">
                  <a16:creationId xmlns:a16="http://schemas.microsoft.com/office/drawing/2014/main" id="{6378F64F-F9BF-9A48-AB49-08A81A2AF143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2201568" y="2844239"/>
              <a:ext cx="288000" cy="288000"/>
            </a:xfrm>
            <a:prstGeom prst="rect">
              <a:avLst/>
            </a:prstGeom>
          </p:spPr>
        </p:pic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346D375B-D4C0-5B4F-AE0A-AC161B73C9C3}"/>
                </a:ext>
              </a:extLst>
            </p:cNvPr>
            <p:cNvSpPr txBox="1"/>
            <p:nvPr/>
          </p:nvSpPr>
          <p:spPr>
            <a:xfrm>
              <a:off x="2441945" y="2849192"/>
              <a:ext cx="9087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latin typeface="Roboto" pitchFamily="2" charset="0"/>
                  <a:ea typeface="Roboto" pitchFamily="2" charset="0"/>
                </a:rPr>
                <a:t>Electronic pay stubs</a:t>
              </a:r>
            </a:p>
          </p:txBody>
        </p: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763AAE86-0878-CB40-8FB9-2CD2859C863C}"/>
              </a:ext>
            </a:extLst>
          </p:cNvPr>
          <p:cNvGrpSpPr/>
          <p:nvPr/>
        </p:nvGrpSpPr>
        <p:grpSpPr>
          <a:xfrm>
            <a:off x="2837931" y="1636676"/>
            <a:ext cx="1152000" cy="504000"/>
            <a:chOff x="3296392" y="1538313"/>
            <a:chExt cx="1152000" cy="504000"/>
          </a:xfrm>
        </p:grpSpPr>
        <p:sp>
          <p:nvSpPr>
            <p:cNvPr id="58" name="Google Shape;7935;p65">
              <a:extLst>
                <a:ext uri="{FF2B5EF4-FFF2-40B4-BE49-F238E27FC236}">
                  <a16:creationId xmlns:a16="http://schemas.microsoft.com/office/drawing/2014/main" id="{FDC59477-EC2F-5B4B-B0AE-F647F81D3682}"/>
                </a:ext>
              </a:extLst>
            </p:cNvPr>
            <p:cNvSpPr/>
            <p:nvPr/>
          </p:nvSpPr>
          <p:spPr>
            <a:xfrm>
              <a:off x="3296392" y="1538313"/>
              <a:ext cx="1152000" cy="504000"/>
            </a:xfrm>
            <a:custGeom>
              <a:avLst/>
              <a:gdLst/>
              <a:ahLst/>
              <a:cxnLst/>
              <a:rect l="l" t="t" r="r" b="b"/>
              <a:pathLst>
                <a:path w="37118" h="21448" extrusionOk="0">
                  <a:moveTo>
                    <a:pt x="4947" y="1"/>
                  </a:moveTo>
                  <a:cubicBezTo>
                    <a:pt x="2214" y="1"/>
                    <a:pt x="0" y="2682"/>
                    <a:pt x="0" y="5987"/>
                  </a:cubicBezTo>
                  <a:lnTo>
                    <a:pt x="0" y="15464"/>
                  </a:lnTo>
                  <a:cubicBezTo>
                    <a:pt x="0" y="18769"/>
                    <a:pt x="2214" y="21447"/>
                    <a:pt x="4950" y="21447"/>
                  </a:cubicBezTo>
                  <a:lnTo>
                    <a:pt x="32168" y="21447"/>
                  </a:lnTo>
                  <a:cubicBezTo>
                    <a:pt x="34900" y="21447"/>
                    <a:pt x="37118" y="18769"/>
                    <a:pt x="37118" y="15464"/>
                  </a:cubicBezTo>
                  <a:lnTo>
                    <a:pt x="37118" y="5987"/>
                  </a:lnTo>
                  <a:cubicBezTo>
                    <a:pt x="37118" y="2682"/>
                    <a:pt x="34900" y="1"/>
                    <a:pt x="32168" y="1"/>
                  </a:cubicBezTo>
                  <a:close/>
                </a:path>
              </a:pathLst>
            </a:custGeom>
            <a:solidFill>
              <a:srgbClr val="F3F3F3"/>
            </a:solidFill>
            <a:ln w="6350">
              <a:solidFill>
                <a:srgbClr val="F3F3F3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 sz="1600"/>
            </a:p>
          </p:txBody>
        </p:sp>
        <p:pic>
          <p:nvPicPr>
            <p:cNvPr id="59" name="Image 58">
              <a:extLst>
                <a:ext uri="{FF2B5EF4-FFF2-40B4-BE49-F238E27FC236}">
                  <a16:creationId xmlns:a16="http://schemas.microsoft.com/office/drawing/2014/main" id="{0C006628-76F2-0142-AD11-47E4AF6EC5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3382588" y="1642173"/>
              <a:ext cx="288000" cy="288000"/>
            </a:xfrm>
            <a:prstGeom prst="rect">
              <a:avLst/>
            </a:prstGeom>
          </p:spPr>
        </p:pic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2C337A74-5F8C-054C-94B9-FFF48DB95E44}"/>
                </a:ext>
              </a:extLst>
            </p:cNvPr>
            <p:cNvSpPr txBox="1"/>
            <p:nvPr/>
          </p:nvSpPr>
          <p:spPr>
            <a:xfrm>
              <a:off x="3649743" y="1671148"/>
              <a:ext cx="77773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Roboto" pitchFamily="2" charset="0"/>
                  <a:ea typeface="Roboto" pitchFamily="2" charset="0"/>
                </a:rPr>
                <a:t>EECO</a:t>
              </a:r>
            </a:p>
          </p:txBody>
        </p: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A94CB115-A926-CB47-999D-E003646E9E2E}"/>
              </a:ext>
            </a:extLst>
          </p:cNvPr>
          <p:cNvGrpSpPr/>
          <p:nvPr/>
        </p:nvGrpSpPr>
        <p:grpSpPr>
          <a:xfrm>
            <a:off x="5387804" y="1636676"/>
            <a:ext cx="1152000" cy="504000"/>
            <a:chOff x="3296392" y="2147355"/>
            <a:chExt cx="1152000" cy="504000"/>
          </a:xfrm>
        </p:grpSpPr>
        <p:sp>
          <p:nvSpPr>
            <p:cNvPr id="62" name="Google Shape;7935;p65">
              <a:extLst>
                <a:ext uri="{FF2B5EF4-FFF2-40B4-BE49-F238E27FC236}">
                  <a16:creationId xmlns:a16="http://schemas.microsoft.com/office/drawing/2014/main" id="{91DF3CCF-D0A2-DC45-A3B0-F8CEFD75151C}"/>
                </a:ext>
              </a:extLst>
            </p:cNvPr>
            <p:cNvSpPr/>
            <p:nvPr/>
          </p:nvSpPr>
          <p:spPr>
            <a:xfrm>
              <a:off x="3296392" y="2147355"/>
              <a:ext cx="1152000" cy="504000"/>
            </a:xfrm>
            <a:custGeom>
              <a:avLst/>
              <a:gdLst/>
              <a:ahLst/>
              <a:cxnLst/>
              <a:rect l="l" t="t" r="r" b="b"/>
              <a:pathLst>
                <a:path w="37118" h="21448" extrusionOk="0">
                  <a:moveTo>
                    <a:pt x="4947" y="1"/>
                  </a:moveTo>
                  <a:cubicBezTo>
                    <a:pt x="2214" y="1"/>
                    <a:pt x="0" y="2682"/>
                    <a:pt x="0" y="5987"/>
                  </a:cubicBezTo>
                  <a:lnTo>
                    <a:pt x="0" y="15464"/>
                  </a:lnTo>
                  <a:cubicBezTo>
                    <a:pt x="0" y="18769"/>
                    <a:pt x="2214" y="21447"/>
                    <a:pt x="4950" y="21447"/>
                  </a:cubicBezTo>
                  <a:lnTo>
                    <a:pt x="32168" y="21447"/>
                  </a:lnTo>
                  <a:cubicBezTo>
                    <a:pt x="34900" y="21447"/>
                    <a:pt x="37118" y="18769"/>
                    <a:pt x="37118" y="15464"/>
                  </a:cubicBezTo>
                  <a:lnTo>
                    <a:pt x="37118" y="5987"/>
                  </a:lnTo>
                  <a:cubicBezTo>
                    <a:pt x="37118" y="2682"/>
                    <a:pt x="34900" y="1"/>
                    <a:pt x="32168" y="1"/>
                  </a:cubicBezTo>
                  <a:close/>
                </a:path>
              </a:pathLst>
            </a:custGeom>
            <a:solidFill>
              <a:srgbClr val="F3F3F3"/>
            </a:solidFill>
            <a:ln w="6350">
              <a:solidFill>
                <a:srgbClr val="F3F3F3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 sz="1600"/>
            </a:p>
          </p:txBody>
        </p:sp>
        <p:pic>
          <p:nvPicPr>
            <p:cNvPr id="63" name="Image 62">
              <a:extLst>
                <a:ext uri="{FF2B5EF4-FFF2-40B4-BE49-F238E27FC236}">
                  <a16:creationId xmlns:a16="http://schemas.microsoft.com/office/drawing/2014/main" id="{645EF11D-68D5-354C-B398-3FCACBDFA58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3379515" y="2250802"/>
              <a:ext cx="288000" cy="288000"/>
            </a:xfrm>
            <a:prstGeom prst="rect">
              <a:avLst/>
            </a:prstGeom>
          </p:spPr>
        </p:pic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246DC280-64DC-3B46-93AA-829765EA7023}"/>
                </a:ext>
              </a:extLst>
            </p:cNvPr>
            <p:cNvSpPr txBox="1"/>
            <p:nvPr/>
          </p:nvSpPr>
          <p:spPr>
            <a:xfrm>
              <a:off x="3649743" y="2297387"/>
              <a:ext cx="77773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Roboto" pitchFamily="2" charset="0"/>
                  <a:ea typeface="Roboto" pitchFamily="2" charset="0"/>
                </a:rPr>
                <a:t>Time clock</a:t>
              </a:r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4ED78E31-86E0-2449-B376-DBBB1F8439D5}"/>
              </a:ext>
            </a:extLst>
          </p:cNvPr>
          <p:cNvGrpSpPr/>
          <p:nvPr/>
        </p:nvGrpSpPr>
        <p:grpSpPr>
          <a:xfrm>
            <a:off x="4121735" y="2242185"/>
            <a:ext cx="1240067" cy="504000"/>
            <a:chOff x="3318397" y="2736614"/>
            <a:chExt cx="1240067" cy="504000"/>
          </a:xfrm>
        </p:grpSpPr>
        <p:sp>
          <p:nvSpPr>
            <p:cNvPr id="66" name="Google Shape;7935;p65">
              <a:extLst>
                <a:ext uri="{FF2B5EF4-FFF2-40B4-BE49-F238E27FC236}">
                  <a16:creationId xmlns:a16="http://schemas.microsoft.com/office/drawing/2014/main" id="{E2BEF4B9-6E96-3F41-8C9D-182FFFE313E0}"/>
                </a:ext>
              </a:extLst>
            </p:cNvPr>
            <p:cNvSpPr/>
            <p:nvPr/>
          </p:nvSpPr>
          <p:spPr>
            <a:xfrm>
              <a:off x="3318397" y="2736614"/>
              <a:ext cx="1152000" cy="504000"/>
            </a:xfrm>
            <a:custGeom>
              <a:avLst/>
              <a:gdLst/>
              <a:ahLst/>
              <a:cxnLst/>
              <a:rect l="l" t="t" r="r" b="b"/>
              <a:pathLst>
                <a:path w="37118" h="21448" extrusionOk="0">
                  <a:moveTo>
                    <a:pt x="4947" y="1"/>
                  </a:moveTo>
                  <a:cubicBezTo>
                    <a:pt x="2214" y="1"/>
                    <a:pt x="0" y="2682"/>
                    <a:pt x="0" y="5987"/>
                  </a:cubicBezTo>
                  <a:lnTo>
                    <a:pt x="0" y="15464"/>
                  </a:lnTo>
                  <a:cubicBezTo>
                    <a:pt x="0" y="18769"/>
                    <a:pt x="2214" y="21447"/>
                    <a:pt x="4950" y="21447"/>
                  </a:cubicBezTo>
                  <a:lnTo>
                    <a:pt x="32168" y="21447"/>
                  </a:lnTo>
                  <a:cubicBezTo>
                    <a:pt x="34900" y="21447"/>
                    <a:pt x="37118" y="18769"/>
                    <a:pt x="37118" y="15464"/>
                  </a:cubicBezTo>
                  <a:lnTo>
                    <a:pt x="37118" y="5987"/>
                  </a:lnTo>
                  <a:cubicBezTo>
                    <a:pt x="37118" y="2682"/>
                    <a:pt x="34900" y="1"/>
                    <a:pt x="32168" y="1"/>
                  </a:cubicBezTo>
                  <a:close/>
                </a:path>
              </a:pathLst>
            </a:custGeom>
            <a:solidFill>
              <a:srgbClr val="F3F3F3"/>
            </a:solidFill>
            <a:ln w="6350">
              <a:solidFill>
                <a:srgbClr val="F3F3F3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 sz="1600"/>
            </a:p>
          </p:txBody>
        </p:sp>
        <p:pic>
          <p:nvPicPr>
            <p:cNvPr id="67" name="Image 66">
              <a:extLst>
                <a:ext uri="{FF2B5EF4-FFF2-40B4-BE49-F238E27FC236}">
                  <a16:creationId xmlns:a16="http://schemas.microsoft.com/office/drawing/2014/main" id="{F4C0EB9F-082C-BB41-B37D-98708F5EEF14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3412260" y="2839679"/>
              <a:ext cx="288000" cy="288000"/>
            </a:xfrm>
            <a:prstGeom prst="rect">
              <a:avLst/>
            </a:prstGeom>
          </p:spPr>
        </p:pic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8024A970-D905-8444-A6AA-666A70B089ED}"/>
                </a:ext>
              </a:extLst>
            </p:cNvPr>
            <p:cNvSpPr txBox="1"/>
            <p:nvPr/>
          </p:nvSpPr>
          <p:spPr>
            <a:xfrm>
              <a:off x="3649743" y="2871011"/>
              <a:ext cx="9087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Roboto" pitchFamily="2" charset="0"/>
                  <a:ea typeface="Roboto" pitchFamily="2" charset="0"/>
                </a:rPr>
                <a:t>Organizational chart</a:t>
              </a:r>
            </a:p>
          </p:txBody>
        </p:sp>
      </p:grpSp>
      <p:grpSp>
        <p:nvGrpSpPr>
          <p:cNvPr id="69" name="Groupe 68">
            <a:extLst>
              <a:ext uri="{FF2B5EF4-FFF2-40B4-BE49-F238E27FC236}">
                <a16:creationId xmlns:a16="http://schemas.microsoft.com/office/drawing/2014/main" id="{EE19AE87-9718-DC4B-849F-A35A9FC9823E}"/>
              </a:ext>
            </a:extLst>
          </p:cNvPr>
          <p:cNvGrpSpPr/>
          <p:nvPr/>
        </p:nvGrpSpPr>
        <p:grpSpPr>
          <a:xfrm>
            <a:off x="5387804" y="2242185"/>
            <a:ext cx="1266068" cy="504000"/>
            <a:chOff x="4557408" y="1543347"/>
            <a:chExt cx="1266068" cy="504000"/>
          </a:xfrm>
        </p:grpSpPr>
        <p:sp>
          <p:nvSpPr>
            <p:cNvPr id="70" name="Google Shape;7935;p65">
              <a:extLst>
                <a:ext uri="{FF2B5EF4-FFF2-40B4-BE49-F238E27FC236}">
                  <a16:creationId xmlns:a16="http://schemas.microsoft.com/office/drawing/2014/main" id="{349E1AD5-6A9C-3443-AB4B-0F5A737BAC67}"/>
                </a:ext>
              </a:extLst>
            </p:cNvPr>
            <p:cNvSpPr/>
            <p:nvPr/>
          </p:nvSpPr>
          <p:spPr>
            <a:xfrm>
              <a:off x="4557408" y="1543347"/>
              <a:ext cx="1152000" cy="504000"/>
            </a:xfrm>
            <a:custGeom>
              <a:avLst/>
              <a:gdLst/>
              <a:ahLst/>
              <a:cxnLst/>
              <a:rect l="l" t="t" r="r" b="b"/>
              <a:pathLst>
                <a:path w="37118" h="21448" extrusionOk="0">
                  <a:moveTo>
                    <a:pt x="4947" y="1"/>
                  </a:moveTo>
                  <a:cubicBezTo>
                    <a:pt x="2214" y="1"/>
                    <a:pt x="0" y="2682"/>
                    <a:pt x="0" y="5987"/>
                  </a:cubicBezTo>
                  <a:lnTo>
                    <a:pt x="0" y="15464"/>
                  </a:lnTo>
                  <a:cubicBezTo>
                    <a:pt x="0" y="18769"/>
                    <a:pt x="2214" y="21447"/>
                    <a:pt x="4950" y="21447"/>
                  </a:cubicBezTo>
                  <a:lnTo>
                    <a:pt x="32168" y="21447"/>
                  </a:lnTo>
                  <a:cubicBezTo>
                    <a:pt x="34900" y="21447"/>
                    <a:pt x="37118" y="18769"/>
                    <a:pt x="37118" y="15464"/>
                  </a:cubicBezTo>
                  <a:lnTo>
                    <a:pt x="37118" y="5987"/>
                  </a:lnTo>
                  <a:cubicBezTo>
                    <a:pt x="37118" y="2682"/>
                    <a:pt x="34900" y="1"/>
                    <a:pt x="32168" y="1"/>
                  </a:cubicBezTo>
                  <a:close/>
                </a:path>
              </a:pathLst>
            </a:custGeom>
            <a:solidFill>
              <a:srgbClr val="F3F3F3"/>
            </a:solidFill>
            <a:ln w="6350">
              <a:solidFill>
                <a:srgbClr val="F3F3F3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 sz="1600"/>
            </a:p>
          </p:txBody>
        </p:sp>
        <p:pic>
          <p:nvPicPr>
            <p:cNvPr id="71" name="Image 70">
              <a:extLst>
                <a:ext uri="{FF2B5EF4-FFF2-40B4-BE49-F238E27FC236}">
                  <a16:creationId xmlns:a16="http://schemas.microsoft.com/office/drawing/2014/main" id="{64C3B149-D993-EB47-8699-B786CD991489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4643674" y="1645305"/>
              <a:ext cx="288000" cy="288000"/>
            </a:xfrm>
            <a:prstGeom prst="rect">
              <a:avLst/>
            </a:prstGeom>
          </p:spPr>
        </p:pic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B25F054F-DBBA-124F-B7E8-4917F822BD45}"/>
                </a:ext>
              </a:extLst>
            </p:cNvPr>
            <p:cNvSpPr txBox="1"/>
            <p:nvPr/>
          </p:nvSpPr>
          <p:spPr>
            <a:xfrm>
              <a:off x="4888753" y="1629614"/>
              <a:ext cx="9347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Roboto" pitchFamily="2" charset="0"/>
                  <a:ea typeface="Roboto" pitchFamily="2" charset="0"/>
                </a:rPr>
                <a:t>Digital employee files</a:t>
              </a:r>
            </a:p>
          </p:txBody>
        </p:sp>
      </p:grpSp>
      <p:grpSp>
        <p:nvGrpSpPr>
          <p:cNvPr id="73" name="Groupe 72">
            <a:extLst>
              <a:ext uri="{FF2B5EF4-FFF2-40B4-BE49-F238E27FC236}">
                <a16:creationId xmlns:a16="http://schemas.microsoft.com/office/drawing/2014/main" id="{4E67AD11-9CAA-CD44-A7F5-0AFCBAC1B5B0}"/>
              </a:ext>
            </a:extLst>
          </p:cNvPr>
          <p:cNvGrpSpPr/>
          <p:nvPr/>
        </p:nvGrpSpPr>
        <p:grpSpPr>
          <a:xfrm>
            <a:off x="6670646" y="1019957"/>
            <a:ext cx="1225883" cy="504000"/>
            <a:chOff x="4517466" y="2131857"/>
            <a:chExt cx="1225883" cy="504000"/>
          </a:xfrm>
        </p:grpSpPr>
        <p:sp>
          <p:nvSpPr>
            <p:cNvPr id="74" name="Google Shape;7935;p65">
              <a:extLst>
                <a:ext uri="{FF2B5EF4-FFF2-40B4-BE49-F238E27FC236}">
                  <a16:creationId xmlns:a16="http://schemas.microsoft.com/office/drawing/2014/main" id="{C2FCF9F2-9AD5-9843-A6E1-10787FED188F}"/>
                </a:ext>
              </a:extLst>
            </p:cNvPr>
            <p:cNvSpPr/>
            <p:nvPr/>
          </p:nvSpPr>
          <p:spPr>
            <a:xfrm>
              <a:off x="4517466" y="2131857"/>
              <a:ext cx="1152000" cy="504000"/>
            </a:xfrm>
            <a:custGeom>
              <a:avLst/>
              <a:gdLst/>
              <a:ahLst/>
              <a:cxnLst/>
              <a:rect l="l" t="t" r="r" b="b"/>
              <a:pathLst>
                <a:path w="37118" h="21448" extrusionOk="0">
                  <a:moveTo>
                    <a:pt x="4947" y="1"/>
                  </a:moveTo>
                  <a:cubicBezTo>
                    <a:pt x="2214" y="1"/>
                    <a:pt x="0" y="2682"/>
                    <a:pt x="0" y="5987"/>
                  </a:cubicBezTo>
                  <a:lnTo>
                    <a:pt x="0" y="15464"/>
                  </a:lnTo>
                  <a:cubicBezTo>
                    <a:pt x="0" y="18769"/>
                    <a:pt x="2214" y="21447"/>
                    <a:pt x="4950" y="21447"/>
                  </a:cubicBezTo>
                  <a:lnTo>
                    <a:pt x="32168" y="21447"/>
                  </a:lnTo>
                  <a:cubicBezTo>
                    <a:pt x="34900" y="21447"/>
                    <a:pt x="37118" y="18769"/>
                    <a:pt x="37118" y="15464"/>
                  </a:cubicBezTo>
                  <a:lnTo>
                    <a:pt x="37118" y="5987"/>
                  </a:lnTo>
                  <a:cubicBezTo>
                    <a:pt x="37118" y="2682"/>
                    <a:pt x="34900" y="1"/>
                    <a:pt x="32168" y="1"/>
                  </a:cubicBezTo>
                  <a:close/>
                </a:path>
              </a:pathLst>
            </a:custGeom>
            <a:solidFill>
              <a:srgbClr val="F3F3F3"/>
            </a:solidFill>
            <a:ln w="6350">
              <a:solidFill>
                <a:srgbClr val="F3F3F3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 sz="1600"/>
            </a:p>
          </p:txBody>
        </p:sp>
        <p:pic>
          <p:nvPicPr>
            <p:cNvPr id="75" name="Image 74">
              <a:extLst>
                <a:ext uri="{FF2B5EF4-FFF2-40B4-BE49-F238E27FC236}">
                  <a16:creationId xmlns:a16="http://schemas.microsoft.com/office/drawing/2014/main" id="{85E890FA-3E5C-7448-8005-F7C15424CC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/>
            <a:stretch>
              <a:fillRect/>
            </a:stretch>
          </p:blipFill>
          <p:spPr>
            <a:xfrm>
              <a:off x="4602517" y="2234885"/>
              <a:ext cx="288000" cy="288000"/>
            </a:xfrm>
            <a:prstGeom prst="rect">
              <a:avLst/>
            </a:prstGeom>
          </p:spPr>
        </p:pic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4BA3D9F4-8114-8741-9080-CD729839C398}"/>
                </a:ext>
              </a:extLst>
            </p:cNvPr>
            <p:cNvSpPr txBox="1"/>
            <p:nvPr/>
          </p:nvSpPr>
          <p:spPr>
            <a:xfrm>
              <a:off x="4881409" y="2218256"/>
              <a:ext cx="8619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Roboto" pitchFamily="2" charset="0"/>
                  <a:ea typeface="Roboto" pitchFamily="2" charset="0"/>
                </a:rPr>
                <a:t>HR document generator</a:t>
              </a: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19BF58EE-560F-E149-BB5E-F699F4908EE8}"/>
              </a:ext>
            </a:extLst>
          </p:cNvPr>
          <p:cNvGrpSpPr/>
          <p:nvPr/>
        </p:nvGrpSpPr>
        <p:grpSpPr>
          <a:xfrm>
            <a:off x="5387804" y="1019957"/>
            <a:ext cx="1152000" cy="504000"/>
            <a:chOff x="4530254" y="2741366"/>
            <a:chExt cx="1152000" cy="504000"/>
          </a:xfrm>
        </p:grpSpPr>
        <p:sp>
          <p:nvSpPr>
            <p:cNvPr id="78" name="Google Shape;7935;p65">
              <a:extLst>
                <a:ext uri="{FF2B5EF4-FFF2-40B4-BE49-F238E27FC236}">
                  <a16:creationId xmlns:a16="http://schemas.microsoft.com/office/drawing/2014/main" id="{026F1D6C-99C2-F647-9D3D-8BF64459606A}"/>
                </a:ext>
              </a:extLst>
            </p:cNvPr>
            <p:cNvSpPr/>
            <p:nvPr/>
          </p:nvSpPr>
          <p:spPr>
            <a:xfrm>
              <a:off x="4530254" y="2741366"/>
              <a:ext cx="1152000" cy="504000"/>
            </a:xfrm>
            <a:custGeom>
              <a:avLst/>
              <a:gdLst/>
              <a:ahLst/>
              <a:cxnLst/>
              <a:rect l="l" t="t" r="r" b="b"/>
              <a:pathLst>
                <a:path w="37118" h="21448" extrusionOk="0">
                  <a:moveTo>
                    <a:pt x="4947" y="1"/>
                  </a:moveTo>
                  <a:cubicBezTo>
                    <a:pt x="2214" y="1"/>
                    <a:pt x="0" y="2682"/>
                    <a:pt x="0" y="5987"/>
                  </a:cubicBezTo>
                  <a:lnTo>
                    <a:pt x="0" y="15464"/>
                  </a:lnTo>
                  <a:cubicBezTo>
                    <a:pt x="0" y="18769"/>
                    <a:pt x="2214" y="21447"/>
                    <a:pt x="4950" y="21447"/>
                  </a:cubicBezTo>
                  <a:lnTo>
                    <a:pt x="32168" y="21447"/>
                  </a:lnTo>
                  <a:cubicBezTo>
                    <a:pt x="34900" y="21447"/>
                    <a:pt x="37118" y="18769"/>
                    <a:pt x="37118" y="15464"/>
                  </a:cubicBezTo>
                  <a:lnTo>
                    <a:pt x="37118" y="5987"/>
                  </a:lnTo>
                  <a:cubicBezTo>
                    <a:pt x="37118" y="2682"/>
                    <a:pt x="34900" y="1"/>
                    <a:pt x="32168" y="1"/>
                  </a:cubicBezTo>
                  <a:close/>
                </a:path>
              </a:pathLst>
            </a:custGeom>
            <a:solidFill>
              <a:srgbClr val="F3F3F3"/>
            </a:solidFill>
            <a:ln w="6350">
              <a:solidFill>
                <a:srgbClr val="F3F3F3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 sz="1600"/>
            </a:p>
          </p:txBody>
        </p:sp>
        <p:pic>
          <p:nvPicPr>
            <p:cNvPr id="79" name="Image 78">
              <a:extLst>
                <a:ext uri="{FF2B5EF4-FFF2-40B4-BE49-F238E27FC236}">
                  <a16:creationId xmlns:a16="http://schemas.microsoft.com/office/drawing/2014/main" id="{448D5BC1-234D-294B-AA01-0FD27A9D7A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4610991" y="2848991"/>
              <a:ext cx="288000" cy="288000"/>
            </a:xfrm>
            <a:prstGeom prst="rect">
              <a:avLst/>
            </a:prstGeom>
          </p:spPr>
        </p:pic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2154F5E9-DF00-2C4E-AD93-279C2C6EA62B}"/>
                </a:ext>
              </a:extLst>
            </p:cNvPr>
            <p:cNvSpPr txBox="1"/>
            <p:nvPr/>
          </p:nvSpPr>
          <p:spPr>
            <a:xfrm>
              <a:off x="4889501" y="2904882"/>
              <a:ext cx="77773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Roboto" pitchFamily="2" charset="0"/>
                  <a:ea typeface="Roboto" pitchFamily="2" charset="0"/>
                </a:rPr>
                <a:t>E-signature</a:t>
              </a:r>
            </a:p>
          </p:txBody>
        </p:sp>
      </p:grpSp>
      <p:grpSp>
        <p:nvGrpSpPr>
          <p:cNvPr id="81" name="Groupe 80">
            <a:extLst>
              <a:ext uri="{FF2B5EF4-FFF2-40B4-BE49-F238E27FC236}">
                <a16:creationId xmlns:a16="http://schemas.microsoft.com/office/drawing/2014/main" id="{E470CC75-25C3-294D-B2DF-1FA7F3011821}"/>
              </a:ext>
            </a:extLst>
          </p:cNvPr>
          <p:cNvGrpSpPr/>
          <p:nvPr/>
        </p:nvGrpSpPr>
        <p:grpSpPr>
          <a:xfrm>
            <a:off x="7961645" y="1019957"/>
            <a:ext cx="1152000" cy="504000"/>
            <a:chOff x="5763881" y="1534548"/>
            <a:chExt cx="1152000" cy="504000"/>
          </a:xfrm>
        </p:grpSpPr>
        <p:sp>
          <p:nvSpPr>
            <p:cNvPr id="82" name="Google Shape;7935;p65">
              <a:extLst>
                <a:ext uri="{FF2B5EF4-FFF2-40B4-BE49-F238E27FC236}">
                  <a16:creationId xmlns:a16="http://schemas.microsoft.com/office/drawing/2014/main" id="{127C1F76-49AD-3441-9742-2713010E4DC7}"/>
                </a:ext>
              </a:extLst>
            </p:cNvPr>
            <p:cNvSpPr/>
            <p:nvPr/>
          </p:nvSpPr>
          <p:spPr>
            <a:xfrm>
              <a:off x="5763881" y="1534548"/>
              <a:ext cx="1152000" cy="504000"/>
            </a:xfrm>
            <a:custGeom>
              <a:avLst/>
              <a:gdLst/>
              <a:ahLst/>
              <a:cxnLst/>
              <a:rect l="l" t="t" r="r" b="b"/>
              <a:pathLst>
                <a:path w="37118" h="21448" extrusionOk="0">
                  <a:moveTo>
                    <a:pt x="4947" y="1"/>
                  </a:moveTo>
                  <a:cubicBezTo>
                    <a:pt x="2214" y="1"/>
                    <a:pt x="0" y="2682"/>
                    <a:pt x="0" y="5987"/>
                  </a:cubicBezTo>
                  <a:lnTo>
                    <a:pt x="0" y="15464"/>
                  </a:lnTo>
                  <a:cubicBezTo>
                    <a:pt x="0" y="18769"/>
                    <a:pt x="2214" y="21447"/>
                    <a:pt x="4950" y="21447"/>
                  </a:cubicBezTo>
                  <a:lnTo>
                    <a:pt x="32168" y="21447"/>
                  </a:lnTo>
                  <a:cubicBezTo>
                    <a:pt x="34900" y="21447"/>
                    <a:pt x="37118" y="18769"/>
                    <a:pt x="37118" y="15464"/>
                  </a:cubicBezTo>
                  <a:lnTo>
                    <a:pt x="37118" y="5987"/>
                  </a:lnTo>
                  <a:cubicBezTo>
                    <a:pt x="37118" y="2682"/>
                    <a:pt x="34900" y="1"/>
                    <a:pt x="32168" y="1"/>
                  </a:cubicBezTo>
                  <a:close/>
                </a:path>
              </a:pathLst>
            </a:custGeom>
            <a:solidFill>
              <a:srgbClr val="F3F3F3"/>
            </a:solidFill>
            <a:ln w="6350">
              <a:solidFill>
                <a:srgbClr val="F3F3F3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 sz="1600"/>
            </a:p>
          </p:txBody>
        </p:sp>
        <p:pic>
          <p:nvPicPr>
            <p:cNvPr id="83" name="Image 82">
              <a:extLst>
                <a:ext uri="{FF2B5EF4-FFF2-40B4-BE49-F238E27FC236}">
                  <a16:creationId xmlns:a16="http://schemas.microsoft.com/office/drawing/2014/main" id="{D5463316-63BA-894B-9768-AC2D904048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/>
            <a:stretch>
              <a:fillRect/>
            </a:stretch>
          </p:blipFill>
          <p:spPr>
            <a:xfrm>
              <a:off x="5850147" y="1637613"/>
              <a:ext cx="288000" cy="288000"/>
            </a:xfrm>
            <a:prstGeom prst="rect">
              <a:avLst/>
            </a:prstGeom>
          </p:spPr>
        </p:pic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1706B275-F4EE-4A42-A38A-5F635B6C4FF4}"/>
                </a:ext>
              </a:extLst>
            </p:cNvPr>
            <p:cNvSpPr txBox="1"/>
            <p:nvPr/>
          </p:nvSpPr>
          <p:spPr>
            <a:xfrm>
              <a:off x="6130008" y="1671090"/>
              <a:ext cx="77773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Roboto" pitchFamily="2" charset="0"/>
                  <a:ea typeface="Roboto" pitchFamily="2" charset="0"/>
                </a:rPr>
                <a:t>Recruiting</a:t>
              </a:r>
            </a:p>
          </p:txBody>
        </p:sp>
      </p:grpSp>
      <p:grpSp>
        <p:nvGrpSpPr>
          <p:cNvPr id="85" name="Groupe 84">
            <a:extLst>
              <a:ext uri="{FF2B5EF4-FFF2-40B4-BE49-F238E27FC236}">
                <a16:creationId xmlns:a16="http://schemas.microsoft.com/office/drawing/2014/main" id="{F9B1AC47-B1BA-0B4B-8E1E-939DA7BFCABA}"/>
              </a:ext>
            </a:extLst>
          </p:cNvPr>
          <p:cNvGrpSpPr/>
          <p:nvPr/>
        </p:nvGrpSpPr>
        <p:grpSpPr>
          <a:xfrm>
            <a:off x="7961645" y="2242185"/>
            <a:ext cx="1152000" cy="504000"/>
            <a:chOff x="5797346" y="2736614"/>
            <a:chExt cx="1152000" cy="504000"/>
          </a:xfrm>
        </p:grpSpPr>
        <p:sp>
          <p:nvSpPr>
            <p:cNvPr id="86" name="Google Shape;7935;p65">
              <a:extLst>
                <a:ext uri="{FF2B5EF4-FFF2-40B4-BE49-F238E27FC236}">
                  <a16:creationId xmlns:a16="http://schemas.microsoft.com/office/drawing/2014/main" id="{59D194DB-0B9B-3748-8133-3F9B80AB7AED}"/>
                </a:ext>
              </a:extLst>
            </p:cNvPr>
            <p:cNvSpPr/>
            <p:nvPr/>
          </p:nvSpPr>
          <p:spPr>
            <a:xfrm>
              <a:off x="5797346" y="2736614"/>
              <a:ext cx="1152000" cy="504000"/>
            </a:xfrm>
            <a:custGeom>
              <a:avLst/>
              <a:gdLst/>
              <a:ahLst/>
              <a:cxnLst/>
              <a:rect l="l" t="t" r="r" b="b"/>
              <a:pathLst>
                <a:path w="37118" h="21448" extrusionOk="0">
                  <a:moveTo>
                    <a:pt x="4947" y="1"/>
                  </a:moveTo>
                  <a:cubicBezTo>
                    <a:pt x="2214" y="1"/>
                    <a:pt x="0" y="2682"/>
                    <a:pt x="0" y="5987"/>
                  </a:cubicBezTo>
                  <a:lnTo>
                    <a:pt x="0" y="15464"/>
                  </a:lnTo>
                  <a:cubicBezTo>
                    <a:pt x="0" y="18769"/>
                    <a:pt x="2214" y="21447"/>
                    <a:pt x="4950" y="21447"/>
                  </a:cubicBezTo>
                  <a:lnTo>
                    <a:pt x="32168" y="21447"/>
                  </a:lnTo>
                  <a:cubicBezTo>
                    <a:pt x="34900" y="21447"/>
                    <a:pt x="37118" y="18769"/>
                    <a:pt x="37118" y="15464"/>
                  </a:cubicBezTo>
                  <a:lnTo>
                    <a:pt x="37118" y="5987"/>
                  </a:lnTo>
                  <a:cubicBezTo>
                    <a:pt x="37118" y="2682"/>
                    <a:pt x="34900" y="1"/>
                    <a:pt x="32168" y="1"/>
                  </a:cubicBezTo>
                  <a:close/>
                </a:path>
              </a:pathLst>
            </a:custGeom>
            <a:solidFill>
              <a:srgbClr val="F3F3F3"/>
            </a:solidFill>
            <a:ln w="6350">
              <a:solidFill>
                <a:srgbClr val="F3F3F3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 sz="1600"/>
            </a:p>
          </p:txBody>
        </p:sp>
        <p:pic>
          <p:nvPicPr>
            <p:cNvPr id="87" name="Image 86">
              <a:extLst>
                <a:ext uri="{FF2B5EF4-FFF2-40B4-BE49-F238E27FC236}">
                  <a16:creationId xmlns:a16="http://schemas.microsoft.com/office/drawing/2014/main" id="{7259CDBC-3154-284E-9D79-459B09B81B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/>
            <a:stretch>
              <a:fillRect/>
            </a:stretch>
          </p:blipFill>
          <p:spPr>
            <a:xfrm>
              <a:off x="5877466" y="2849208"/>
              <a:ext cx="288000" cy="288000"/>
            </a:xfrm>
            <a:prstGeom prst="rect">
              <a:avLst/>
            </a:prstGeom>
          </p:spPr>
        </p:pic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AE8AA10D-37D5-594C-91A3-A483D64FC3AB}"/>
                </a:ext>
              </a:extLst>
            </p:cNvPr>
            <p:cNvSpPr txBox="1"/>
            <p:nvPr/>
          </p:nvSpPr>
          <p:spPr>
            <a:xfrm>
              <a:off x="6130008" y="2871011"/>
              <a:ext cx="77773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Roboto" pitchFamily="2" charset="0"/>
                  <a:ea typeface="Roboto" pitchFamily="2" charset="0"/>
                </a:rPr>
                <a:t>Training</a:t>
              </a:r>
            </a:p>
          </p:txBody>
        </p:sp>
      </p:grp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E5C83EFF-36C0-1941-8EB9-C98B3077DC61}"/>
              </a:ext>
            </a:extLst>
          </p:cNvPr>
          <p:cNvGrpSpPr/>
          <p:nvPr/>
        </p:nvGrpSpPr>
        <p:grpSpPr>
          <a:xfrm>
            <a:off x="9236027" y="2242185"/>
            <a:ext cx="1238264" cy="504000"/>
            <a:chOff x="7003196" y="1537350"/>
            <a:chExt cx="1238264" cy="504000"/>
          </a:xfrm>
        </p:grpSpPr>
        <p:sp>
          <p:nvSpPr>
            <p:cNvPr id="90" name="Google Shape;7935;p65">
              <a:extLst>
                <a:ext uri="{FF2B5EF4-FFF2-40B4-BE49-F238E27FC236}">
                  <a16:creationId xmlns:a16="http://schemas.microsoft.com/office/drawing/2014/main" id="{E3AB655B-01B5-E24C-BF25-437B357BE72C}"/>
                </a:ext>
              </a:extLst>
            </p:cNvPr>
            <p:cNvSpPr/>
            <p:nvPr/>
          </p:nvSpPr>
          <p:spPr>
            <a:xfrm>
              <a:off x="7003196" y="1537350"/>
              <a:ext cx="1152000" cy="504000"/>
            </a:xfrm>
            <a:custGeom>
              <a:avLst/>
              <a:gdLst/>
              <a:ahLst/>
              <a:cxnLst/>
              <a:rect l="l" t="t" r="r" b="b"/>
              <a:pathLst>
                <a:path w="37118" h="21448" extrusionOk="0">
                  <a:moveTo>
                    <a:pt x="4947" y="1"/>
                  </a:moveTo>
                  <a:cubicBezTo>
                    <a:pt x="2214" y="1"/>
                    <a:pt x="0" y="2682"/>
                    <a:pt x="0" y="5987"/>
                  </a:cubicBezTo>
                  <a:lnTo>
                    <a:pt x="0" y="15464"/>
                  </a:lnTo>
                  <a:cubicBezTo>
                    <a:pt x="0" y="18769"/>
                    <a:pt x="2214" y="21447"/>
                    <a:pt x="4950" y="21447"/>
                  </a:cubicBezTo>
                  <a:lnTo>
                    <a:pt x="32168" y="21447"/>
                  </a:lnTo>
                  <a:cubicBezTo>
                    <a:pt x="34900" y="21447"/>
                    <a:pt x="37118" y="18769"/>
                    <a:pt x="37118" y="15464"/>
                  </a:cubicBezTo>
                  <a:lnTo>
                    <a:pt x="37118" y="5987"/>
                  </a:lnTo>
                  <a:cubicBezTo>
                    <a:pt x="37118" y="2682"/>
                    <a:pt x="34900" y="1"/>
                    <a:pt x="32168" y="1"/>
                  </a:cubicBezTo>
                  <a:close/>
                </a:path>
              </a:pathLst>
            </a:custGeom>
            <a:solidFill>
              <a:srgbClr val="F3F3F3"/>
            </a:solidFill>
            <a:ln w="6350">
              <a:solidFill>
                <a:srgbClr val="F3F3F3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 sz="1600"/>
            </a:p>
          </p:txBody>
        </p:sp>
        <p:pic>
          <p:nvPicPr>
            <p:cNvPr id="91" name="Image 90">
              <a:extLst>
                <a:ext uri="{FF2B5EF4-FFF2-40B4-BE49-F238E27FC236}">
                  <a16:creationId xmlns:a16="http://schemas.microsoft.com/office/drawing/2014/main" id="{B90C2DB0-388A-1D45-9F90-3DAFBB1622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/>
            <a:stretch>
              <a:fillRect/>
            </a:stretch>
          </p:blipFill>
          <p:spPr>
            <a:xfrm>
              <a:off x="7089462" y="1644584"/>
              <a:ext cx="288000" cy="288000"/>
            </a:xfrm>
            <a:prstGeom prst="rect">
              <a:avLst/>
            </a:prstGeom>
          </p:spPr>
        </p:pic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id="{706627F7-1FB4-2F4D-9BCB-7251FF0FB1CE}"/>
                </a:ext>
              </a:extLst>
            </p:cNvPr>
            <p:cNvSpPr txBox="1"/>
            <p:nvPr/>
          </p:nvSpPr>
          <p:spPr>
            <a:xfrm>
              <a:off x="7351347" y="1615138"/>
              <a:ext cx="8901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Roboto" pitchFamily="2" charset="0"/>
                  <a:ea typeface="Roboto" pitchFamily="2" charset="0"/>
                </a:rPr>
                <a:t>Performance management </a:t>
              </a:r>
            </a:p>
          </p:txBody>
        </p:sp>
      </p:grp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C2D0EF63-62E3-8F47-BC8E-791FAA3619BD}"/>
              </a:ext>
            </a:extLst>
          </p:cNvPr>
          <p:cNvGrpSpPr/>
          <p:nvPr/>
        </p:nvGrpSpPr>
        <p:grpSpPr>
          <a:xfrm>
            <a:off x="6670646" y="2242185"/>
            <a:ext cx="1184034" cy="504000"/>
            <a:chOff x="7006878" y="2153109"/>
            <a:chExt cx="1184034" cy="504000"/>
          </a:xfrm>
        </p:grpSpPr>
        <p:sp>
          <p:nvSpPr>
            <p:cNvPr id="94" name="Google Shape;7935;p65">
              <a:extLst>
                <a:ext uri="{FF2B5EF4-FFF2-40B4-BE49-F238E27FC236}">
                  <a16:creationId xmlns:a16="http://schemas.microsoft.com/office/drawing/2014/main" id="{64BDD63F-9B19-354D-A470-FDA93BA120E6}"/>
                </a:ext>
              </a:extLst>
            </p:cNvPr>
            <p:cNvSpPr/>
            <p:nvPr/>
          </p:nvSpPr>
          <p:spPr>
            <a:xfrm>
              <a:off x="7006878" y="2153109"/>
              <a:ext cx="1152000" cy="504000"/>
            </a:xfrm>
            <a:custGeom>
              <a:avLst/>
              <a:gdLst/>
              <a:ahLst/>
              <a:cxnLst/>
              <a:rect l="l" t="t" r="r" b="b"/>
              <a:pathLst>
                <a:path w="37118" h="21448" extrusionOk="0">
                  <a:moveTo>
                    <a:pt x="4947" y="1"/>
                  </a:moveTo>
                  <a:cubicBezTo>
                    <a:pt x="2214" y="1"/>
                    <a:pt x="0" y="2682"/>
                    <a:pt x="0" y="5987"/>
                  </a:cubicBezTo>
                  <a:lnTo>
                    <a:pt x="0" y="15464"/>
                  </a:lnTo>
                  <a:cubicBezTo>
                    <a:pt x="0" y="18769"/>
                    <a:pt x="2214" y="21447"/>
                    <a:pt x="4950" y="21447"/>
                  </a:cubicBezTo>
                  <a:lnTo>
                    <a:pt x="32168" y="21447"/>
                  </a:lnTo>
                  <a:cubicBezTo>
                    <a:pt x="34900" y="21447"/>
                    <a:pt x="37118" y="18769"/>
                    <a:pt x="37118" y="15464"/>
                  </a:cubicBezTo>
                  <a:lnTo>
                    <a:pt x="37118" y="5987"/>
                  </a:lnTo>
                  <a:cubicBezTo>
                    <a:pt x="37118" y="2682"/>
                    <a:pt x="34900" y="1"/>
                    <a:pt x="32168" y="1"/>
                  </a:cubicBezTo>
                  <a:close/>
                </a:path>
              </a:pathLst>
            </a:custGeom>
            <a:solidFill>
              <a:srgbClr val="F3F3F3"/>
            </a:solidFill>
            <a:ln w="6350">
              <a:solidFill>
                <a:srgbClr val="F3F3F3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 sz="1600"/>
            </a:p>
          </p:txBody>
        </p:sp>
        <p:pic>
          <p:nvPicPr>
            <p:cNvPr id="95" name="Image 94">
              <a:extLst>
                <a:ext uri="{FF2B5EF4-FFF2-40B4-BE49-F238E27FC236}">
                  <a16:creationId xmlns:a16="http://schemas.microsoft.com/office/drawing/2014/main" id="{E8A255D1-89CB-6647-A16F-62C820F91E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/>
            <a:stretch>
              <a:fillRect/>
            </a:stretch>
          </p:blipFill>
          <p:spPr>
            <a:xfrm>
              <a:off x="7097645" y="2250802"/>
              <a:ext cx="288000" cy="288000"/>
            </a:xfrm>
            <a:prstGeom prst="rect">
              <a:avLst/>
            </a:prstGeom>
          </p:spPr>
        </p:pic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EB503A2A-D4A9-5B41-9016-479AD0ACC41B}"/>
                </a:ext>
              </a:extLst>
            </p:cNvPr>
            <p:cNvSpPr txBox="1"/>
            <p:nvPr/>
          </p:nvSpPr>
          <p:spPr>
            <a:xfrm>
              <a:off x="7342671" y="2294620"/>
              <a:ext cx="8482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Roboto" pitchFamily="2" charset="0"/>
                  <a:ea typeface="Roboto" pitchFamily="2" charset="0"/>
                </a:rPr>
                <a:t>Skills management</a:t>
              </a:r>
            </a:p>
          </p:txBody>
        </p:sp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CD860FEC-E141-594D-9184-8910E6CB1F5E}"/>
              </a:ext>
            </a:extLst>
          </p:cNvPr>
          <p:cNvGrpSpPr/>
          <p:nvPr/>
        </p:nvGrpSpPr>
        <p:grpSpPr>
          <a:xfrm>
            <a:off x="9236027" y="1019957"/>
            <a:ext cx="1170909" cy="504000"/>
            <a:chOff x="7020002" y="2731668"/>
            <a:chExt cx="1170909" cy="504000"/>
          </a:xfrm>
        </p:grpSpPr>
        <p:sp>
          <p:nvSpPr>
            <p:cNvPr id="98" name="Google Shape;7935;p65">
              <a:extLst>
                <a:ext uri="{FF2B5EF4-FFF2-40B4-BE49-F238E27FC236}">
                  <a16:creationId xmlns:a16="http://schemas.microsoft.com/office/drawing/2014/main" id="{26E41D44-D549-C74F-AEA7-F00D2B43C7CD}"/>
                </a:ext>
              </a:extLst>
            </p:cNvPr>
            <p:cNvSpPr/>
            <p:nvPr/>
          </p:nvSpPr>
          <p:spPr>
            <a:xfrm>
              <a:off x="7020002" y="2731668"/>
              <a:ext cx="1152000" cy="504000"/>
            </a:xfrm>
            <a:custGeom>
              <a:avLst/>
              <a:gdLst/>
              <a:ahLst/>
              <a:cxnLst/>
              <a:rect l="l" t="t" r="r" b="b"/>
              <a:pathLst>
                <a:path w="37118" h="21448" extrusionOk="0">
                  <a:moveTo>
                    <a:pt x="4947" y="1"/>
                  </a:moveTo>
                  <a:cubicBezTo>
                    <a:pt x="2214" y="1"/>
                    <a:pt x="0" y="2682"/>
                    <a:pt x="0" y="5987"/>
                  </a:cubicBezTo>
                  <a:lnTo>
                    <a:pt x="0" y="15464"/>
                  </a:lnTo>
                  <a:cubicBezTo>
                    <a:pt x="0" y="18769"/>
                    <a:pt x="2214" y="21447"/>
                    <a:pt x="4950" y="21447"/>
                  </a:cubicBezTo>
                  <a:lnTo>
                    <a:pt x="32168" y="21447"/>
                  </a:lnTo>
                  <a:cubicBezTo>
                    <a:pt x="34900" y="21447"/>
                    <a:pt x="37118" y="18769"/>
                    <a:pt x="37118" y="15464"/>
                  </a:cubicBezTo>
                  <a:lnTo>
                    <a:pt x="37118" y="5987"/>
                  </a:lnTo>
                  <a:cubicBezTo>
                    <a:pt x="37118" y="2682"/>
                    <a:pt x="34900" y="1"/>
                    <a:pt x="32168" y="1"/>
                  </a:cubicBezTo>
                  <a:close/>
                </a:path>
              </a:pathLst>
            </a:custGeom>
            <a:solidFill>
              <a:srgbClr val="F3F3F3"/>
            </a:solidFill>
            <a:ln w="6350">
              <a:solidFill>
                <a:srgbClr val="F3F3F3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 sz="1600"/>
            </a:p>
          </p:txBody>
        </p:sp>
        <p:pic>
          <p:nvPicPr>
            <p:cNvPr id="99" name="Image 98">
              <a:extLst>
                <a:ext uri="{FF2B5EF4-FFF2-40B4-BE49-F238E27FC236}">
                  <a16:creationId xmlns:a16="http://schemas.microsoft.com/office/drawing/2014/main" id="{7405DD36-6613-3D42-A488-6B807CF743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/>
            <a:stretch>
              <a:fillRect/>
            </a:stretch>
          </p:blipFill>
          <p:spPr>
            <a:xfrm>
              <a:off x="7106268" y="2839293"/>
              <a:ext cx="288000" cy="288000"/>
            </a:xfrm>
            <a:prstGeom prst="rect">
              <a:avLst/>
            </a:prstGeom>
          </p:spPr>
        </p:pic>
        <p:sp>
          <p:nvSpPr>
            <p:cNvPr id="100" name="ZoneTexte 99">
              <a:extLst>
                <a:ext uri="{FF2B5EF4-FFF2-40B4-BE49-F238E27FC236}">
                  <a16:creationId xmlns:a16="http://schemas.microsoft.com/office/drawing/2014/main" id="{C4764CD6-3D25-0A43-915A-BE54AA838C08}"/>
                </a:ext>
              </a:extLst>
            </p:cNvPr>
            <p:cNvSpPr txBox="1"/>
            <p:nvPr/>
          </p:nvSpPr>
          <p:spPr>
            <a:xfrm>
              <a:off x="7342671" y="2872878"/>
              <a:ext cx="84824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Roboto" pitchFamily="2" charset="0"/>
                  <a:ea typeface="Roboto" pitchFamily="2" charset="0"/>
                </a:rPr>
                <a:t>Compensation</a:t>
              </a:r>
            </a:p>
          </p:txBody>
        </p:sp>
      </p:grpSp>
      <p:grpSp>
        <p:nvGrpSpPr>
          <p:cNvPr id="101" name="Groupe 100">
            <a:extLst>
              <a:ext uri="{FF2B5EF4-FFF2-40B4-BE49-F238E27FC236}">
                <a16:creationId xmlns:a16="http://schemas.microsoft.com/office/drawing/2014/main" id="{C2E91E13-8731-B740-B1A9-EF663ACE0DC0}"/>
              </a:ext>
            </a:extLst>
          </p:cNvPr>
          <p:cNvGrpSpPr/>
          <p:nvPr/>
        </p:nvGrpSpPr>
        <p:grpSpPr>
          <a:xfrm>
            <a:off x="9236027" y="1636676"/>
            <a:ext cx="1238265" cy="504000"/>
            <a:chOff x="8264142" y="1529552"/>
            <a:chExt cx="1238265" cy="504000"/>
          </a:xfrm>
        </p:grpSpPr>
        <p:sp>
          <p:nvSpPr>
            <p:cNvPr id="102" name="Google Shape;7935;p65">
              <a:extLst>
                <a:ext uri="{FF2B5EF4-FFF2-40B4-BE49-F238E27FC236}">
                  <a16:creationId xmlns:a16="http://schemas.microsoft.com/office/drawing/2014/main" id="{7084715D-621D-3D45-8372-A7F3339FAFFB}"/>
                </a:ext>
              </a:extLst>
            </p:cNvPr>
            <p:cNvSpPr/>
            <p:nvPr/>
          </p:nvSpPr>
          <p:spPr>
            <a:xfrm>
              <a:off x="8264142" y="1529552"/>
              <a:ext cx="1152000" cy="504000"/>
            </a:xfrm>
            <a:custGeom>
              <a:avLst/>
              <a:gdLst/>
              <a:ahLst/>
              <a:cxnLst/>
              <a:rect l="l" t="t" r="r" b="b"/>
              <a:pathLst>
                <a:path w="37118" h="21448" extrusionOk="0">
                  <a:moveTo>
                    <a:pt x="4947" y="1"/>
                  </a:moveTo>
                  <a:cubicBezTo>
                    <a:pt x="2214" y="1"/>
                    <a:pt x="0" y="2682"/>
                    <a:pt x="0" y="5987"/>
                  </a:cubicBezTo>
                  <a:lnTo>
                    <a:pt x="0" y="15464"/>
                  </a:lnTo>
                  <a:cubicBezTo>
                    <a:pt x="0" y="18769"/>
                    <a:pt x="2214" y="21447"/>
                    <a:pt x="4950" y="21447"/>
                  </a:cubicBezTo>
                  <a:lnTo>
                    <a:pt x="32168" y="21447"/>
                  </a:lnTo>
                  <a:cubicBezTo>
                    <a:pt x="34900" y="21447"/>
                    <a:pt x="37118" y="18769"/>
                    <a:pt x="37118" y="15464"/>
                  </a:cubicBezTo>
                  <a:lnTo>
                    <a:pt x="37118" y="5987"/>
                  </a:lnTo>
                  <a:cubicBezTo>
                    <a:pt x="37118" y="2682"/>
                    <a:pt x="34900" y="1"/>
                    <a:pt x="32168" y="1"/>
                  </a:cubicBezTo>
                  <a:close/>
                </a:path>
              </a:pathLst>
            </a:custGeom>
            <a:solidFill>
              <a:srgbClr val="F3F3F3"/>
            </a:solidFill>
            <a:ln w="6350">
              <a:solidFill>
                <a:srgbClr val="F3F3F3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 sz="1600"/>
            </a:p>
          </p:txBody>
        </p:sp>
        <p:pic>
          <p:nvPicPr>
            <p:cNvPr id="103" name="Image 102">
              <a:extLst>
                <a:ext uri="{FF2B5EF4-FFF2-40B4-BE49-F238E27FC236}">
                  <a16:creationId xmlns:a16="http://schemas.microsoft.com/office/drawing/2014/main" id="{3F1EEC4F-34A4-7940-A71B-11B38C1B0D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/>
            <a:stretch>
              <a:fillRect/>
            </a:stretch>
          </p:blipFill>
          <p:spPr>
            <a:xfrm>
              <a:off x="8350408" y="1636786"/>
              <a:ext cx="288000" cy="288000"/>
            </a:xfrm>
            <a:prstGeom prst="rect">
              <a:avLst/>
            </a:prstGeom>
          </p:spPr>
        </p:pic>
        <p:sp>
          <p:nvSpPr>
            <p:cNvPr id="104" name="ZoneTexte 103">
              <a:extLst>
                <a:ext uri="{FF2B5EF4-FFF2-40B4-BE49-F238E27FC236}">
                  <a16:creationId xmlns:a16="http://schemas.microsoft.com/office/drawing/2014/main" id="{DB412E8E-0332-E842-97EB-B39D04E2747A}"/>
                </a:ext>
              </a:extLst>
            </p:cNvPr>
            <p:cNvSpPr txBox="1"/>
            <p:nvPr/>
          </p:nvSpPr>
          <p:spPr>
            <a:xfrm>
              <a:off x="8586810" y="1671090"/>
              <a:ext cx="9155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Roboto" pitchFamily="2" charset="0"/>
                  <a:ea typeface="Roboto" pitchFamily="2" charset="0"/>
                </a:rPr>
                <a:t>Talent management</a:t>
              </a:r>
            </a:p>
          </p:txBody>
        </p:sp>
      </p:grpSp>
      <p:grpSp>
        <p:nvGrpSpPr>
          <p:cNvPr id="105" name="Groupe 104">
            <a:extLst>
              <a:ext uri="{FF2B5EF4-FFF2-40B4-BE49-F238E27FC236}">
                <a16:creationId xmlns:a16="http://schemas.microsoft.com/office/drawing/2014/main" id="{A39E7704-3875-074B-A6D9-50E3A55CD3F0}"/>
              </a:ext>
            </a:extLst>
          </p:cNvPr>
          <p:cNvGrpSpPr/>
          <p:nvPr/>
        </p:nvGrpSpPr>
        <p:grpSpPr>
          <a:xfrm>
            <a:off x="7961645" y="1636676"/>
            <a:ext cx="1184034" cy="504000"/>
            <a:chOff x="8479284" y="2086838"/>
            <a:chExt cx="1184034" cy="504000"/>
          </a:xfrm>
        </p:grpSpPr>
        <p:sp>
          <p:nvSpPr>
            <p:cNvPr id="106" name="Google Shape;7935;p65">
              <a:extLst>
                <a:ext uri="{FF2B5EF4-FFF2-40B4-BE49-F238E27FC236}">
                  <a16:creationId xmlns:a16="http://schemas.microsoft.com/office/drawing/2014/main" id="{B7D79DE2-6DD2-3E47-9ABD-974B3CCBC58E}"/>
                </a:ext>
              </a:extLst>
            </p:cNvPr>
            <p:cNvSpPr/>
            <p:nvPr/>
          </p:nvSpPr>
          <p:spPr>
            <a:xfrm>
              <a:off x="8479284" y="2086838"/>
              <a:ext cx="1152000" cy="504000"/>
            </a:xfrm>
            <a:custGeom>
              <a:avLst/>
              <a:gdLst/>
              <a:ahLst/>
              <a:cxnLst/>
              <a:rect l="l" t="t" r="r" b="b"/>
              <a:pathLst>
                <a:path w="37118" h="21448" extrusionOk="0">
                  <a:moveTo>
                    <a:pt x="4947" y="1"/>
                  </a:moveTo>
                  <a:cubicBezTo>
                    <a:pt x="2214" y="1"/>
                    <a:pt x="0" y="2682"/>
                    <a:pt x="0" y="5987"/>
                  </a:cubicBezTo>
                  <a:lnTo>
                    <a:pt x="0" y="15464"/>
                  </a:lnTo>
                  <a:cubicBezTo>
                    <a:pt x="0" y="18769"/>
                    <a:pt x="2214" y="21447"/>
                    <a:pt x="4950" y="21447"/>
                  </a:cubicBezTo>
                  <a:lnTo>
                    <a:pt x="32168" y="21447"/>
                  </a:lnTo>
                  <a:cubicBezTo>
                    <a:pt x="34900" y="21447"/>
                    <a:pt x="37118" y="18769"/>
                    <a:pt x="37118" y="15464"/>
                  </a:cubicBezTo>
                  <a:lnTo>
                    <a:pt x="37118" y="5987"/>
                  </a:lnTo>
                  <a:cubicBezTo>
                    <a:pt x="37118" y="2682"/>
                    <a:pt x="34900" y="1"/>
                    <a:pt x="32168" y="1"/>
                  </a:cubicBezTo>
                  <a:close/>
                </a:path>
              </a:pathLst>
            </a:custGeom>
            <a:solidFill>
              <a:srgbClr val="F3F3F3"/>
            </a:solidFill>
            <a:ln w="6350">
              <a:solidFill>
                <a:srgbClr val="F3F3F3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 sz="1600"/>
            </a:p>
          </p:txBody>
        </p:sp>
        <p:pic>
          <p:nvPicPr>
            <p:cNvPr id="107" name="Image 106">
              <a:extLst>
                <a:ext uri="{FF2B5EF4-FFF2-40B4-BE49-F238E27FC236}">
                  <a16:creationId xmlns:a16="http://schemas.microsoft.com/office/drawing/2014/main" id="{83F8BB85-96EE-6643-A47E-3938037937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8557126" y="2199810"/>
              <a:ext cx="288000" cy="288000"/>
            </a:xfrm>
            <a:prstGeom prst="rect">
              <a:avLst/>
            </a:prstGeom>
          </p:spPr>
        </p:pic>
        <p:sp>
          <p:nvSpPr>
            <p:cNvPr id="108" name="ZoneTexte 107">
              <a:extLst>
                <a:ext uri="{FF2B5EF4-FFF2-40B4-BE49-F238E27FC236}">
                  <a16:creationId xmlns:a16="http://schemas.microsoft.com/office/drawing/2014/main" id="{D91F69EA-8F09-A544-A19D-81F3EC6F8ABC}"/>
                </a:ext>
              </a:extLst>
            </p:cNvPr>
            <p:cNvSpPr txBox="1"/>
            <p:nvPr/>
          </p:nvSpPr>
          <p:spPr>
            <a:xfrm>
              <a:off x="8815077" y="2228349"/>
              <a:ext cx="84824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Roboto" pitchFamily="2" charset="0"/>
                  <a:ea typeface="Roboto" pitchFamily="2" charset="0"/>
                </a:rPr>
                <a:t>Onboarding</a:t>
              </a:r>
            </a:p>
          </p:txBody>
        </p:sp>
      </p:grpSp>
      <p:grpSp>
        <p:nvGrpSpPr>
          <p:cNvPr id="109" name="Groupe 108">
            <a:extLst>
              <a:ext uri="{FF2B5EF4-FFF2-40B4-BE49-F238E27FC236}">
                <a16:creationId xmlns:a16="http://schemas.microsoft.com/office/drawing/2014/main" id="{2C98A17A-CEF9-1041-BAAF-766156284CD4}"/>
              </a:ext>
            </a:extLst>
          </p:cNvPr>
          <p:cNvGrpSpPr/>
          <p:nvPr/>
        </p:nvGrpSpPr>
        <p:grpSpPr>
          <a:xfrm>
            <a:off x="1553540" y="1019957"/>
            <a:ext cx="1184034" cy="504000"/>
            <a:chOff x="8485648" y="2702825"/>
            <a:chExt cx="1184034" cy="504000"/>
          </a:xfrm>
        </p:grpSpPr>
        <p:sp>
          <p:nvSpPr>
            <p:cNvPr id="110" name="Google Shape;7935;p65">
              <a:extLst>
                <a:ext uri="{FF2B5EF4-FFF2-40B4-BE49-F238E27FC236}">
                  <a16:creationId xmlns:a16="http://schemas.microsoft.com/office/drawing/2014/main" id="{B0147DE6-9190-AA40-820C-22EA186A4F25}"/>
                </a:ext>
              </a:extLst>
            </p:cNvPr>
            <p:cNvSpPr/>
            <p:nvPr/>
          </p:nvSpPr>
          <p:spPr>
            <a:xfrm>
              <a:off x="8485648" y="2702825"/>
              <a:ext cx="1152000" cy="504000"/>
            </a:xfrm>
            <a:custGeom>
              <a:avLst/>
              <a:gdLst/>
              <a:ahLst/>
              <a:cxnLst/>
              <a:rect l="l" t="t" r="r" b="b"/>
              <a:pathLst>
                <a:path w="37118" h="21448" extrusionOk="0">
                  <a:moveTo>
                    <a:pt x="4947" y="1"/>
                  </a:moveTo>
                  <a:cubicBezTo>
                    <a:pt x="2214" y="1"/>
                    <a:pt x="0" y="2682"/>
                    <a:pt x="0" y="5987"/>
                  </a:cubicBezTo>
                  <a:lnTo>
                    <a:pt x="0" y="15464"/>
                  </a:lnTo>
                  <a:cubicBezTo>
                    <a:pt x="0" y="18769"/>
                    <a:pt x="2214" y="21447"/>
                    <a:pt x="4950" y="21447"/>
                  </a:cubicBezTo>
                  <a:lnTo>
                    <a:pt x="32168" y="21447"/>
                  </a:lnTo>
                  <a:cubicBezTo>
                    <a:pt x="34900" y="21447"/>
                    <a:pt x="37118" y="18769"/>
                    <a:pt x="37118" y="15464"/>
                  </a:cubicBezTo>
                  <a:lnTo>
                    <a:pt x="37118" y="5987"/>
                  </a:lnTo>
                  <a:cubicBezTo>
                    <a:pt x="37118" y="2682"/>
                    <a:pt x="34900" y="1"/>
                    <a:pt x="32168" y="1"/>
                  </a:cubicBezTo>
                  <a:close/>
                </a:path>
              </a:pathLst>
            </a:custGeom>
            <a:solidFill>
              <a:srgbClr val="F3F3F3"/>
            </a:solidFill>
            <a:ln w="6350">
              <a:solidFill>
                <a:srgbClr val="F3F3F3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 sz="1600"/>
            </a:p>
          </p:txBody>
        </p:sp>
        <p:pic>
          <p:nvPicPr>
            <p:cNvPr id="111" name="Image 110">
              <a:extLst>
                <a:ext uri="{FF2B5EF4-FFF2-40B4-BE49-F238E27FC236}">
                  <a16:creationId xmlns:a16="http://schemas.microsoft.com/office/drawing/2014/main" id="{068A1F5E-50BE-1F4E-BE04-13AD7D70DA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9"/>
            <a:stretch>
              <a:fillRect/>
            </a:stretch>
          </p:blipFill>
          <p:spPr>
            <a:xfrm>
              <a:off x="8571337" y="2816567"/>
              <a:ext cx="288000" cy="288000"/>
            </a:xfrm>
            <a:prstGeom prst="rect">
              <a:avLst/>
            </a:prstGeom>
          </p:spPr>
        </p:pic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id="{FA82BC58-3C39-A44B-A07B-2EAE31459A55}"/>
                </a:ext>
              </a:extLst>
            </p:cNvPr>
            <p:cNvSpPr txBox="1"/>
            <p:nvPr/>
          </p:nvSpPr>
          <p:spPr>
            <a:xfrm>
              <a:off x="8821441" y="2844336"/>
              <a:ext cx="84824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>
                  <a:latin typeface="Roboto" pitchFamily="2" charset="0"/>
                  <a:ea typeface="Roboto" pitchFamily="2" charset="0"/>
                </a:rPr>
                <a:t>HR Platform</a:t>
              </a:r>
            </a:p>
          </p:txBody>
        </p:sp>
      </p:grp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E8E9859F-7767-6F4B-84E4-21F3EB62655C}"/>
              </a:ext>
            </a:extLst>
          </p:cNvPr>
          <p:cNvGrpSpPr/>
          <p:nvPr/>
        </p:nvGrpSpPr>
        <p:grpSpPr>
          <a:xfrm>
            <a:off x="6670646" y="1636676"/>
            <a:ext cx="1184033" cy="504000"/>
            <a:chOff x="3296392" y="1538313"/>
            <a:chExt cx="1184033" cy="504000"/>
          </a:xfrm>
        </p:grpSpPr>
        <p:sp>
          <p:nvSpPr>
            <p:cNvPr id="114" name="Google Shape;7935;p65">
              <a:extLst>
                <a:ext uri="{FF2B5EF4-FFF2-40B4-BE49-F238E27FC236}">
                  <a16:creationId xmlns:a16="http://schemas.microsoft.com/office/drawing/2014/main" id="{0B260B4D-EBFD-A74F-89CD-978FC3EB995B}"/>
                </a:ext>
              </a:extLst>
            </p:cNvPr>
            <p:cNvSpPr/>
            <p:nvPr/>
          </p:nvSpPr>
          <p:spPr>
            <a:xfrm>
              <a:off x="3296392" y="1538313"/>
              <a:ext cx="1152000" cy="504000"/>
            </a:xfrm>
            <a:custGeom>
              <a:avLst/>
              <a:gdLst/>
              <a:ahLst/>
              <a:cxnLst/>
              <a:rect l="l" t="t" r="r" b="b"/>
              <a:pathLst>
                <a:path w="37118" h="21448" extrusionOk="0">
                  <a:moveTo>
                    <a:pt x="4947" y="1"/>
                  </a:moveTo>
                  <a:cubicBezTo>
                    <a:pt x="2214" y="1"/>
                    <a:pt x="0" y="2682"/>
                    <a:pt x="0" y="5987"/>
                  </a:cubicBezTo>
                  <a:lnTo>
                    <a:pt x="0" y="15464"/>
                  </a:lnTo>
                  <a:cubicBezTo>
                    <a:pt x="0" y="18769"/>
                    <a:pt x="2214" y="21447"/>
                    <a:pt x="4950" y="21447"/>
                  </a:cubicBezTo>
                  <a:lnTo>
                    <a:pt x="32168" y="21447"/>
                  </a:lnTo>
                  <a:cubicBezTo>
                    <a:pt x="34900" y="21447"/>
                    <a:pt x="37118" y="18769"/>
                    <a:pt x="37118" y="15464"/>
                  </a:cubicBezTo>
                  <a:lnTo>
                    <a:pt x="37118" y="5987"/>
                  </a:lnTo>
                  <a:cubicBezTo>
                    <a:pt x="37118" y="2682"/>
                    <a:pt x="34900" y="1"/>
                    <a:pt x="32168" y="1"/>
                  </a:cubicBezTo>
                  <a:close/>
                </a:path>
              </a:pathLst>
            </a:custGeom>
            <a:solidFill>
              <a:srgbClr val="F3F3F3"/>
            </a:solidFill>
            <a:ln w="6350">
              <a:solidFill>
                <a:srgbClr val="F3F3F3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 sz="1600"/>
            </a:p>
          </p:txBody>
        </p:sp>
        <p:pic>
          <p:nvPicPr>
            <p:cNvPr id="115" name="Image 114">
              <a:extLst>
                <a:ext uri="{FF2B5EF4-FFF2-40B4-BE49-F238E27FC236}">
                  <a16:creationId xmlns:a16="http://schemas.microsoft.com/office/drawing/2014/main" id="{602EB1C5-8EA5-FB4C-9B1C-A863FA0F6B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3382588" y="1642173"/>
              <a:ext cx="288000" cy="288000"/>
            </a:xfrm>
            <a:prstGeom prst="rect">
              <a:avLst/>
            </a:prstGeom>
          </p:spPr>
        </p:pic>
        <p:sp>
          <p:nvSpPr>
            <p:cNvPr id="116" name="ZoneTexte 115">
              <a:extLst>
                <a:ext uri="{FF2B5EF4-FFF2-40B4-BE49-F238E27FC236}">
                  <a16:creationId xmlns:a16="http://schemas.microsoft.com/office/drawing/2014/main" id="{2CC295C6-F604-ED48-A9E6-FB74D35A9149}"/>
                </a:ext>
              </a:extLst>
            </p:cNvPr>
            <p:cNvSpPr txBox="1"/>
            <p:nvPr/>
          </p:nvSpPr>
          <p:spPr>
            <a:xfrm>
              <a:off x="3649742" y="1556844"/>
              <a:ext cx="8306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Roboto" pitchFamily="2" charset="0"/>
                  <a:ea typeface="Roboto" pitchFamily="2" charset="0"/>
                </a:rPr>
                <a:t>Occupational Risk Assessment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27910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75</Words>
  <Application>Microsoft Macintosh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Louise FAUCHER</dc:creator>
  <cp:lastModifiedBy>Natalie Hanna</cp:lastModifiedBy>
  <cp:revision>2</cp:revision>
  <dcterms:created xsi:type="dcterms:W3CDTF">2021-12-17T13:46:03Z</dcterms:created>
  <dcterms:modified xsi:type="dcterms:W3CDTF">2021-12-17T15:48:14Z</dcterms:modified>
</cp:coreProperties>
</file>